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68" r:id="rId2"/>
    <p:sldId id="269" r:id="rId3"/>
    <p:sldId id="256" r:id="rId4"/>
    <p:sldId id="257" r:id="rId5"/>
    <p:sldId id="258" r:id="rId6"/>
    <p:sldId id="270" r:id="rId7"/>
    <p:sldId id="259" r:id="rId8"/>
    <p:sldId id="260" r:id="rId9"/>
    <p:sldId id="261" r:id="rId10"/>
    <p:sldId id="262" r:id="rId11"/>
    <p:sldId id="271" r:id="rId12"/>
    <p:sldId id="263" r:id="rId13"/>
    <p:sldId id="264" r:id="rId14"/>
    <p:sldId id="272" r:id="rId15"/>
    <p:sldId id="265" r:id="rId16"/>
    <p:sldId id="266" r:id="rId17"/>
    <p:sldId id="267" r:id="rId18"/>
  </p:sldIdLst>
  <p:sldSz cx="10693400" cy="7561263"/>
  <p:notesSz cx="6858000" cy="9144000"/>
  <p:defaultTextStyle>
    <a:defPPr>
      <a:defRPr lang="da-DK"/>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5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showGuides="1">
      <p:cViewPr varScale="1">
        <p:scale>
          <a:sx n="129" d="100"/>
          <a:sy n="129" d="100"/>
        </p:scale>
        <p:origin x="-588" y="-102"/>
      </p:cViewPr>
      <p:guideLst>
        <p:guide orient="horz" pos="4377"/>
        <p:guide orient="horz" pos="793"/>
        <p:guide orient="horz" pos="953"/>
        <p:guide orient="horz" pos="1814"/>
        <p:guide pos="3368"/>
        <p:guide pos="240"/>
      </p:guideLst>
    </p:cSldViewPr>
  </p:slideViewPr>
  <p:notesTextViewPr>
    <p:cViewPr>
      <p:scale>
        <a:sx n="1" d="1"/>
        <a:sy n="1" d="1"/>
      </p:scale>
      <p:origin x="0" y="0"/>
    </p:cViewPr>
  </p:notesTextViewPr>
  <p:notesViewPr>
    <p:cSldViewPr snapToObjects="1" showGuides="1">
      <p:cViewPr varScale="1">
        <p:scale>
          <a:sx n="125" d="100"/>
          <a:sy n="125" d="100"/>
        </p:scale>
        <p:origin x="-1464"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511FA1-9A5D-43BC-8CB2-990EAE95CDA7}" type="datetimeFigureOut">
              <a:rPr lang="da-DK" smtClean="0"/>
              <a:t>16-09-2016</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1024B5-5EA8-46B2-8C05-87A3A1C13BB5}" type="slidenum">
              <a:rPr lang="da-DK" smtClean="0"/>
              <a:t>‹nr.›</a:t>
            </a:fld>
            <a:endParaRPr lang="da-DK"/>
          </a:p>
        </p:txBody>
      </p:sp>
    </p:spTree>
    <p:extLst>
      <p:ext uri="{BB962C8B-B14F-4D97-AF65-F5344CB8AC3E}">
        <p14:creationId xmlns:p14="http://schemas.microsoft.com/office/powerpoint/2010/main" val="2491096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E67DA-D18D-4DC8-82DD-C6C8A2C225E6}" type="datetimeFigureOut">
              <a:rPr lang="da-DK" smtClean="0"/>
              <a:t>16-09-2016</a:t>
            </a:fld>
            <a:endParaRPr lang="da-DK"/>
          </a:p>
        </p:txBody>
      </p:sp>
      <p:sp>
        <p:nvSpPr>
          <p:cNvPr id="4" name="Pladsholder til diasbillede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A62DA-4A18-4858-837C-BFB342E676DB}" type="slidenum">
              <a:rPr lang="da-DK" smtClean="0"/>
              <a:t>‹nr.›</a:t>
            </a:fld>
            <a:endParaRPr lang="da-DK"/>
          </a:p>
        </p:txBody>
      </p:sp>
    </p:spTree>
    <p:extLst>
      <p:ext uri="{BB962C8B-B14F-4D97-AF65-F5344CB8AC3E}">
        <p14:creationId xmlns:p14="http://schemas.microsoft.com/office/powerpoint/2010/main" val="1941400877"/>
      </p:ext>
    </p:extLst>
  </p:cSld>
  <p:clrMap bg1="lt1" tx1="dk1" bg2="lt2" tx2="dk2" accent1="accent1" accent2="accent2" accent3="accent3" accent4="accent4" accent5="accent5" accent6="accent6" hlink="hlink" folHlink="folHlink"/>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verblik">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3" name="Rektangel 12"/>
          <p:cNvSpPr/>
          <p:nvPr userDrawn="1"/>
        </p:nvSpPr>
        <p:spPr>
          <a:xfrm>
            <a:off x="381000" y="414000"/>
            <a:ext cx="6225700" cy="578284"/>
          </a:xfrm>
          <a:prstGeom prst="rect">
            <a:avLst/>
          </a:prstGeom>
        </p:spPr>
        <p:txBody>
          <a:bodyPr lIns="0" tIns="0" rIns="0" bIns="0">
            <a:noAutofit/>
          </a:bodyPr>
          <a:lstStyle/>
          <a:p>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Overblik</a:t>
            </a:r>
            <a:endParaRPr lang="da-DK" sz="2400" b="1" cap="all" baseline="0" dirty="0">
              <a:solidFill>
                <a:schemeClr val="bg1"/>
              </a:solidFill>
            </a:endParaRPr>
          </a:p>
        </p:txBody>
      </p:sp>
      <p:sp>
        <p:nvSpPr>
          <p:cNvPr id="3" name="Tekstboks 2"/>
          <p:cNvSpPr txBox="1"/>
          <p:nvPr userDrawn="1"/>
        </p:nvSpPr>
        <p:spPr>
          <a:xfrm>
            <a:off x="367200" y="1440078"/>
            <a:ext cx="4932871" cy="2816156"/>
          </a:xfrm>
          <a:prstGeom prst="rect">
            <a:avLst/>
          </a:prstGeom>
          <a:noFill/>
        </p:spPr>
        <p:txBody>
          <a:bodyPr wrap="square" lIns="0" tIns="0" rIns="0" bIns="0" rtlCol="0">
            <a:spAutoFit/>
          </a:bodyPr>
          <a:lstStyle/>
          <a:p>
            <a:pPr>
              <a:lnSpc>
                <a:spcPct val="100000"/>
              </a:lnSpc>
            </a:pPr>
            <a:r>
              <a:rPr lang="da-DK" sz="1800" b="1" dirty="0" smtClean="0"/>
              <a:t>Du har her fat i et sæt med ti skemaer, der helt konkret hjælper dig med at evaluere dit innovative tiltag. Evalueringen består af fire trin:</a:t>
            </a:r>
          </a:p>
          <a:p>
            <a:pPr>
              <a:lnSpc>
                <a:spcPct val="100000"/>
              </a:lnSpc>
            </a:pPr>
            <a:endParaRPr lang="da-DK" sz="1800" b="1" dirty="0" smtClean="0"/>
          </a:p>
          <a:p>
            <a:pPr>
              <a:lnSpc>
                <a:spcPct val="100000"/>
              </a:lnSpc>
              <a:spcAft>
                <a:spcPts val="600"/>
              </a:spcAft>
            </a:pPr>
            <a:r>
              <a:rPr lang="nb-NO" sz="1200" b="1" dirty="0" smtClean="0"/>
              <a:t>1 Afklar! </a:t>
            </a:r>
            <a:br>
              <a:rPr lang="nb-NO" sz="1200" b="1" dirty="0" smtClean="0"/>
            </a:br>
            <a:r>
              <a:rPr lang="nb-NO" sz="1200" b="0" dirty="0" smtClean="0"/>
              <a:t>Hvorfor evaluerer du?</a:t>
            </a:r>
          </a:p>
          <a:p>
            <a:pPr>
              <a:lnSpc>
                <a:spcPct val="100000"/>
              </a:lnSpc>
            </a:pPr>
            <a:r>
              <a:rPr lang="da-DK" sz="1200" b="1" dirty="0" smtClean="0"/>
              <a:t>2 Planlæg!</a:t>
            </a:r>
          </a:p>
          <a:p>
            <a:pPr>
              <a:lnSpc>
                <a:spcPct val="100000"/>
              </a:lnSpc>
              <a:spcAft>
                <a:spcPts val="600"/>
              </a:spcAft>
            </a:pPr>
            <a:r>
              <a:rPr lang="da-DK" sz="1200" b="0" dirty="0" smtClean="0"/>
              <a:t>Hvordan evaluerer du?</a:t>
            </a:r>
          </a:p>
          <a:p>
            <a:pPr>
              <a:lnSpc>
                <a:spcPct val="100000"/>
              </a:lnSpc>
            </a:pPr>
            <a:r>
              <a:rPr lang="da-DK" sz="1200" b="1" dirty="0" smtClean="0"/>
              <a:t>3 Indsaml, analyser, konkluder! </a:t>
            </a:r>
          </a:p>
          <a:p>
            <a:pPr>
              <a:lnSpc>
                <a:spcPct val="100000"/>
              </a:lnSpc>
              <a:spcAft>
                <a:spcPts val="600"/>
              </a:spcAft>
            </a:pPr>
            <a:r>
              <a:rPr lang="da-DK" sz="1200" b="0" dirty="0" smtClean="0"/>
              <a:t>Skaf evalueringsviden.</a:t>
            </a:r>
          </a:p>
          <a:p>
            <a:pPr>
              <a:lnSpc>
                <a:spcPct val="100000"/>
              </a:lnSpc>
            </a:pPr>
            <a:r>
              <a:rPr lang="da-DK" sz="1200" b="1" dirty="0" smtClean="0"/>
              <a:t>4 Brug det! </a:t>
            </a:r>
          </a:p>
          <a:p>
            <a:pPr>
              <a:lnSpc>
                <a:spcPct val="100000"/>
              </a:lnSpc>
            </a:pPr>
            <a:r>
              <a:rPr lang="da-DK" sz="1200" b="0" dirty="0" smtClean="0"/>
              <a:t>Brug din evalueringsviden.</a:t>
            </a:r>
          </a:p>
        </p:txBody>
      </p:sp>
      <p:sp>
        <p:nvSpPr>
          <p:cNvPr id="17" name="Tekstboks 16"/>
          <p:cNvSpPr txBox="1"/>
          <p:nvPr userDrawn="1"/>
        </p:nvSpPr>
        <p:spPr>
          <a:xfrm>
            <a:off x="5490393" y="1468239"/>
            <a:ext cx="4896867" cy="553998"/>
          </a:xfrm>
          <a:prstGeom prst="rect">
            <a:avLst/>
          </a:prstGeom>
          <a:noFill/>
        </p:spPr>
        <p:txBody>
          <a:bodyPr wrap="square" lIns="0" tIns="0" rIns="0" bIns="0" rtlCol="0">
            <a:spAutoFit/>
          </a:bodyPr>
          <a:lstStyle/>
          <a:p>
            <a:r>
              <a:rPr lang="da-DK" sz="1200" dirty="0" smtClean="0"/>
              <a:t>Det er muligt, at du kommer til at arbejde igennem de fire trin flere gange </a:t>
            </a:r>
            <a:br>
              <a:rPr lang="da-DK" sz="1200" dirty="0" smtClean="0"/>
            </a:br>
            <a:r>
              <a:rPr lang="da-DK" sz="1200" dirty="0" smtClean="0"/>
              <a:t>i løbet af din innovationsproces. Det vil typisk være relevant, når innovationsprocessen eller det innovative tiltag ændrer karakter undervejs.</a:t>
            </a:r>
          </a:p>
        </p:txBody>
      </p:sp>
      <p:pic>
        <p:nvPicPr>
          <p:cNvPr id="2" name="Billede 1"/>
          <p:cNvPicPr>
            <a:picLocks noChangeAspect="1"/>
          </p:cNvPicPr>
          <p:nvPr userDrawn="1"/>
        </p:nvPicPr>
        <p:blipFill rotWithShape="1">
          <a:blip r:embed="rId2" cstate="print">
            <a:extLst>
              <a:ext uri="{28A0092B-C50C-407E-A947-70E740481C1C}">
                <a14:useLocalDpi xmlns:a14="http://schemas.microsoft.com/office/drawing/2010/main" val="0"/>
              </a:ext>
            </a:extLst>
          </a:blip>
          <a:srcRect l="26561" t="26591" r="30660" b="28173"/>
          <a:stretch/>
        </p:blipFill>
        <p:spPr>
          <a:xfrm>
            <a:off x="2604858" y="2520149"/>
            <a:ext cx="2417806" cy="2556626"/>
          </a:xfrm>
          <a:prstGeom prst="rect">
            <a:avLst/>
          </a:prstGeom>
        </p:spPr>
      </p:pic>
      <p:sp>
        <p:nvSpPr>
          <p:cNvPr id="14" name="Tekstboks 13"/>
          <p:cNvSpPr txBox="1"/>
          <p:nvPr userDrawn="1"/>
        </p:nvSpPr>
        <p:spPr>
          <a:xfrm>
            <a:off x="378147" y="5112779"/>
            <a:ext cx="4932871" cy="1692771"/>
          </a:xfrm>
          <a:prstGeom prst="rect">
            <a:avLst/>
          </a:prstGeom>
          <a:noFill/>
        </p:spPr>
        <p:txBody>
          <a:bodyPr wrap="square" lIns="0" tIns="0" rIns="0" bIns="0" rtlCol="0">
            <a:spAutoFit/>
          </a:bodyPr>
          <a:lstStyle/>
          <a:p>
            <a:pPr>
              <a:spcAft>
                <a:spcPts val="600"/>
              </a:spcAft>
            </a:pPr>
            <a:r>
              <a:rPr lang="da-DK" sz="1000" dirty="0" smtClean="0"/>
              <a:t>Ved at følge de fire trin får du koblet din evaluering og dit innovative tiltag tæt sammen. Dermed får du et godt grundlag for de vigtige beslutninger og handlinger i evalueringen </a:t>
            </a:r>
            <a:br>
              <a:rPr lang="da-DK" sz="1000" dirty="0" smtClean="0"/>
            </a:br>
            <a:r>
              <a:rPr lang="da-DK" sz="1000" dirty="0" smtClean="0"/>
              <a:t>af dit innovative tiltag.</a:t>
            </a:r>
          </a:p>
          <a:p>
            <a:pPr>
              <a:spcAft>
                <a:spcPts val="600"/>
              </a:spcAft>
            </a:pPr>
            <a:r>
              <a:rPr lang="da-DK" sz="1000" dirty="0" smtClean="0"/>
              <a:t>Det vigtigste er, at du tager evalueringen ind tidligt. Når dit innovative tiltag begynder at få form, og der begynder at tegne sig (evaluerings-) spørgsmål, som du gerne vil have svar på, </a:t>
            </a:r>
            <a:br>
              <a:rPr lang="da-DK" sz="1000" dirty="0" smtClean="0"/>
            </a:br>
            <a:r>
              <a:rPr lang="da-DK" sz="1000" dirty="0" smtClean="0"/>
              <a:t>skal du i gang med din evaluering. Det hjælper dig til løbende at reflektere over og at træffe </a:t>
            </a:r>
            <a:br>
              <a:rPr lang="da-DK" sz="1000" dirty="0" smtClean="0"/>
            </a:br>
            <a:r>
              <a:rPr lang="da-DK" sz="1000" dirty="0" smtClean="0"/>
              <a:t>de rette valg i din innovationsproces.</a:t>
            </a:r>
          </a:p>
          <a:p>
            <a:pPr>
              <a:spcAft>
                <a:spcPts val="600"/>
              </a:spcAft>
            </a:pPr>
            <a:r>
              <a:rPr lang="da-DK" sz="1000" dirty="0" smtClean="0"/>
              <a:t>Du skal være systematisk i dit evalueringsarbejde. Vær systematisk med at indsamle, analysere og bruge evaluering i innovationsprocessen – det styrker dit </a:t>
            </a:r>
            <a:r>
              <a:rPr lang="da-DK" sz="1000" dirty="0" err="1" smtClean="0"/>
              <a:t>vidensgrundlag</a:t>
            </a:r>
            <a:r>
              <a:rPr lang="da-DK" sz="1000" dirty="0" smtClean="0"/>
              <a:t> markant for de valg, du træffer i processen.</a:t>
            </a:r>
            <a:endParaRPr lang="da-DK" sz="1000" dirty="0"/>
          </a:p>
        </p:txBody>
      </p:sp>
      <p:sp>
        <p:nvSpPr>
          <p:cNvPr id="15" name="Tekstboks 14"/>
          <p:cNvSpPr txBox="1"/>
          <p:nvPr userDrawn="1"/>
        </p:nvSpPr>
        <p:spPr>
          <a:xfrm>
            <a:off x="5497402" y="2550683"/>
            <a:ext cx="4932871" cy="2954655"/>
          </a:xfrm>
          <a:prstGeom prst="rect">
            <a:avLst/>
          </a:prstGeom>
          <a:noFill/>
        </p:spPr>
        <p:txBody>
          <a:bodyPr wrap="square" lIns="0" tIns="0" rIns="0" bIns="0" rtlCol="0">
            <a:spAutoFit/>
          </a:bodyPr>
          <a:lstStyle/>
          <a:p>
            <a:r>
              <a:rPr lang="da-DK" sz="1200" b="1" dirty="0" smtClean="0"/>
              <a:t>De ti skemaer er: </a:t>
            </a:r>
          </a:p>
          <a:p>
            <a:pPr>
              <a:lnSpc>
                <a:spcPct val="150000"/>
              </a:lnSpc>
            </a:pPr>
            <a:r>
              <a:rPr lang="da-DK" sz="1200" b="1" dirty="0" smtClean="0"/>
              <a:t>1A Afklar: </a:t>
            </a:r>
            <a:r>
              <a:rPr lang="da-DK" sz="1200" dirty="0" smtClean="0"/>
              <a:t>Formål og krav</a:t>
            </a:r>
          </a:p>
          <a:p>
            <a:pPr>
              <a:lnSpc>
                <a:spcPct val="150000"/>
              </a:lnSpc>
            </a:pPr>
            <a:r>
              <a:rPr lang="da-DK" sz="1200" b="1" dirty="0" smtClean="0"/>
              <a:t>1B Afklar: </a:t>
            </a:r>
            <a:r>
              <a:rPr lang="da-DK" sz="1200" dirty="0" smtClean="0"/>
              <a:t>Modtagere</a:t>
            </a:r>
          </a:p>
          <a:p>
            <a:pPr>
              <a:lnSpc>
                <a:spcPct val="150000"/>
              </a:lnSpc>
            </a:pPr>
            <a:r>
              <a:rPr lang="da-DK" sz="1200" b="1" dirty="0" smtClean="0"/>
              <a:t>1C Afklar:  </a:t>
            </a:r>
            <a:r>
              <a:rPr lang="da-DK" sz="1200" dirty="0" smtClean="0"/>
              <a:t>Kobl evaluering og innovation</a:t>
            </a:r>
          </a:p>
          <a:p>
            <a:pPr>
              <a:lnSpc>
                <a:spcPct val="150000"/>
              </a:lnSpc>
            </a:pPr>
            <a:r>
              <a:rPr lang="da-DK" sz="1200" b="1" dirty="0" smtClean="0"/>
              <a:t>2A Planlæg: </a:t>
            </a:r>
            <a:r>
              <a:rPr lang="da-DK" sz="1200" dirty="0" smtClean="0"/>
              <a:t>Værdi, succeskriterier og indikatorer</a:t>
            </a:r>
          </a:p>
          <a:p>
            <a:pPr>
              <a:lnSpc>
                <a:spcPct val="150000"/>
              </a:lnSpc>
            </a:pPr>
            <a:r>
              <a:rPr lang="da-DK" sz="1200" b="1" dirty="0" smtClean="0"/>
              <a:t>2B Planlæg: </a:t>
            </a:r>
            <a:r>
              <a:rPr lang="da-DK" sz="1200" dirty="0" smtClean="0"/>
              <a:t>Sammenligningsgrundlag</a:t>
            </a:r>
          </a:p>
          <a:p>
            <a:pPr>
              <a:lnSpc>
                <a:spcPct val="150000"/>
              </a:lnSpc>
            </a:pPr>
            <a:r>
              <a:rPr lang="da-DK" sz="1200" b="1" dirty="0" smtClean="0"/>
              <a:t>2C Planlæg: </a:t>
            </a:r>
            <a:r>
              <a:rPr lang="da-DK" sz="1200" dirty="0" smtClean="0"/>
              <a:t>Roller</a:t>
            </a:r>
          </a:p>
          <a:p>
            <a:pPr>
              <a:lnSpc>
                <a:spcPct val="150000"/>
              </a:lnSpc>
            </a:pPr>
            <a:r>
              <a:rPr lang="da-DK" sz="1200" b="1" dirty="0" smtClean="0"/>
              <a:t>2D Planlæg: </a:t>
            </a:r>
            <a:r>
              <a:rPr lang="da-DK" sz="1200" dirty="0" smtClean="0"/>
              <a:t>Vælg metode(r)</a:t>
            </a:r>
          </a:p>
          <a:p>
            <a:pPr>
              <a:lnSpc>
                <a:spcPct val="150000"/>
              </a:lnSpc>
            </a:pPr>
            <a:r>
              <a:rPr lang="da-DK" sz="1200" b="1" dirty="0" smtClean="0"/>
              <a:t>3A Indsaml, analyser, konkluder:</a:t>
            </a:r>
            <a:r>
              <a:rPr lang="da-DK" sz="1200" dirty="0" smtClean="0"/>
              <a:t> Beskriv din viden</a:t>
            </a:r>
          </a:p>
          <a:p>
            <a:pPr>
              <a:lnSpc>
                <a:spcPct val="150000"/>
              </a:lnSpc>
            </a:pPr>
            <a:r>
              <a:rPr lang="da-DK" sz="1200" b="1" dirty="0" smtClean="0"/>
              <a:t>3B Indsaml, analyser, konkluder: </a:t>
            </a:r>
            <a:r>
              <a:rPr lang="da-DK" sz="1200" dirty="0" smtClean="0"/>
              <a:t>Konkluder</a:t>
            </a:r>
          </a:p>
          <a:p>
            <a:pPr>
              <a:lnSpc>
                <a:spcPct val="150000"/>
              </a:lnSpc>
            </a:pPr>
            <a:r>
              <a:rPr lang="da-DK" sz="1200" b="1" dirty="0" smtClean="0"/>
              <a:t>4 Brug det: </a:t>
            </a:r>
            <a:r>
              <a:rPr lang="da-DK" sz="1200" dirty="0" smtClean="0"/>
              <a:t>Styring, læring, dokumentation og spredning</a:t>
            </a:r>
            <a:r>
              <a:rPr lang="da-DK" sz="1200" dirty="0" smtClean="0"/>
              <a:t>.</a:t>
            </a:r>
            <a:endParaRPr lang="da-DK" sz="1200" dirty="0" smtClean="0"/>
          </a:p>
        </p:txBody>
      </p:sp>
      <p:sp>
        <p:nvSpPr>
          <p:cNvPr id="9" name="Afrundet rektangel 8"/>
          <p:cNvSpPr/>
          <p:nvPr userDrawn="1"/>
        </p:nvSpPr>
        <p:spPr>
          <a:xfrm>
            <a:off x="5497402" y="5832859"/>
            <a:ext cx="4601826" cy="972108"/>
          </a:xfrm>
          <a:prstGeom prst="roundRect">
            <a:avLst>
              <a:gd name="adj" fmla="val 1096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200" dirty="0" smtClean="0">
                <a:solidFill>
                  <a:schemeClr val="bg1"/>
                </a:solidFill>
              </a:rPr>
              <a:t>Den sidste side er en blank ekstra  side, som du kan benytte dig af, </a:t>
            </a:r>
            <a:br>
              <a:rPr lang="da-DK" sz="1200" dirty="0" smtClean="0">
                <a:solidFill>
                  <a:schemeClr val="bg1"/>
                </a:solidFill>
              </a:rPr>
            </a:br>
            <a:r>
              <a:rPr lang="da-DK" sz="1200" dirty="0" smtClean="0">
                <a:solidFill>
                  <a:schemeClr val="bg1"/>
                </a:solidFill>
              </a:rPr>
              <a:t>når du har brug for at skrive mere, end der er plads til i de enkelte skemaer. Kopier blot siden, juster i overskriften og sæt den ind efter det relevante skema.</a:t>
            </a:r>
            <a:endParaRPr lang="da-DK" sz="1200" dirty="0">
              <a:solidFill>
                <a:schemeClr val="bg1"/>
              </a:solidFill>
            </a:endParaRPr>
          </a:p>
        </p:txBody>
      </p:sp>
    </p:spTree>
    <p:extLst>
      <p:ext uri="{BB962C8B-B14F-4D97-AF65-F5344CB8AC3E}">
        <p14:creationId xmlns:p14="http://schemas.microsoft.com/office/powerpoint/2010/main" val="13982799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D_vaelg_metoder">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2076255513"/>
              </p:ext>
            </p:extLst>
          </p:nvPr>
        </p:nvGraphicFramePr>
        <p:xfrm>
          <a:off x="421754" y="2556492"/>
          <a:ext cx="9929501" cy="3514180"/>
        </p:xfrm>
        <a:graphic>
          <a:graphicData uri="http://schemas.openxmlformats.org/drawingml/2006/table">
            <a:tbl>
              <a:tblPr firstRow="1" bandRow="1">
                <a:tableStyleId>{073A0DAA-6AF3-43AB-8588-CEC1D06C72B9}</a:tableStyleId>
              </a:tblPr>
              <a:tblGrid>
                <a:gridCol w="1825276"/>
                <a:gridCol w="2991658"/>
                <a:gridCol w="2016224"/>
                <a:gridCol w="3096343"/>
              </a:tblGrid>
              <a:tr h="382180">
                <a:tc gridSpan="4">
                  <a:txBody>
                    <a:bodyPr/>
                    <a:lstStyle/>
                    <a:p>
                      <a:r>
                        <a:rPr lang="da-DK" sz="1200" cap="all" baseline="0" dirty="0" err="1" smtClean="0">
                          <a:solidFill>
                            <a:schemeClr val="bg1"/>
                          </a:solidFill>
                        </a:rPr>
                        <a:t>mETODEVALG</a:t>
                      </a:r>
                      <a:r>
                        <a:rPr lang="da-DK" sz="1200" cap="all" baseline="0" dirty="0" smtClean="0">
                          <a:solidFill>
                            <a:schemeClr val="bg1"/>
                          </a:solidFill>
                        </a:rPr>
                        <a:t>  (udfyld et skema for hver metode, du vælger)</a:t>
                      </a:r>
                      <a:endParaRPr lang="da-DK" sz="1200" cap="all" baseline="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hMerge="1">
                  <a:txBody>
                    <a:bodyPr/>
                    <a:lstStyle/>
                    <a:p>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hMerge="1">
                  <a:txBody>
                    <a:bodyPr/>
                    <a:lstStyle/>
                    <a:p>
                      <a:endParaRPr lang="da-DK"/>
                    </a:p>
                  </a:txBody>
                  <a:tcPr/>
                </a:tc>
                <a:tc hMerge="1">
                  <a:txBody>
                    <a:bodyPr/>
                    <a:lstStyle/>
                    <a:p>
                      <a:endParaRPr lang="da-DK"/>
                    </a:p>
                  </a:txBody>
                  <a:tcPr/>
                </a:tc>
              </a:tr>
              <a:tr h="594000">
                <a:tc>
                  <a:txBody>
                    <a:bodyPr/>
                    <a:lstStyle/>
                    <a:p>
                      <a:r>
                        <a:rPr lang="da-DK" sz="1000" b="1" dirty="0" smtClean="0"/>
                        <a:t>Hvem skal opleve den værdi, der måles på?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dirty="0" smtClean="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r>
                        <a:rPr lang="da-DK" sz="1000" b="1" dirty="0" smtClean="0"/>
                        <a:t>Hvem indsamler vi data fra/om?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dirty="0" smtClean="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594000">
                <a:tc>
                  <a:txBody>
                    <a:bodyPr/>
                    <a:lstStyle/>
                    <a:p>
                      <a:r>
                        <a:rPr lang="da-DK" sz="1000" b="1" dirty="0" smtClean="0"/>
                        <a:t>Hvilke indikatorer </a:t>
                      </a:r>
                      <a:r>
                        <a:rPr lang="da-DK" sz="1000" b="1" smtClean="0"/>
                        <a:t>vil </a:t>
                      </a:r>
                      <a:br>
                        <a:rPr lang="da-DK" sz="1000" b="1" smtClean="0"/>
                      </a:br>
                      <a:r>
                        <a:rPr lang="da-DK" sz="1000" b="1" smtClean="0"/>
                        <a:t>vi </a:t>
                      </a:r>
                      <a:r>
                        <a:rPr lang="da-DK" sz="1000" b="1" dirty="0" smtClean="0"/>
                        <a:t>måle på?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i="0" baseline="0" dirty="0" smtClean="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da-DK" sz="1000" b="1" dirty="0" smtClean="0"/>
                        <a:t>Hvor mange indsamler vi data fra/om?</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i="0" baseline="0" dirty="0" smtClean="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94000">
                <a:tc>
                  <a:txBody>
                    <a:bodyPr/>
                    <a:lstStyle/>
                    <a:p>
                      <a:r>
                        <a:rPr lang="da-DK" sz="1000" b="1" dirty="0" smtClean="0"/>
                        <a:t>Hvilken metode er bedst til at skaffe de data, vi skal bruge?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r>
                        <a:rPr lang="da-DK" sz="1000" b="1" dirty="0" smtClean="0"/>
                        <a:t>Hvornår indsamler vi data?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594000">
                <a:tc>
                  <a:txBody>
                    <a:bodyPr/>
                    <a:lstStyle/>
                    <a:p>
                      <a:r>
                        <a:rPr lang="da-DK" sz="1000" b="1" dirty="0" smtClean="0"/>
                        <a:t>Hvorfor vælger vi lige præcis den metode?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da-DK" sz="1000" b="1" dirty="0" smtClean="0"/>
                        <a:t>Hvem analyserer data?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756000">
                <a:tc>
                  <a:txBody>
                    <a:bodyPr/>
                    <a:lstStyle/>
                    <a:p>
                      <a:r>
                        <a:rPr lang="da-DK" sz="1000" b="1" dirty="0" smtClean="0"/>
                        <a:t>Hvem indsamler data?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r>
                        <a:rPr lang="da-DK" sz="1000" b="1" dirty="0" smtClean="0"/>
                        <a:t>Hvor lang tid forventer vi at bruge på at indsamle og analysere data? Tag et kig på kravene i skema 1A og vurdér, om du er på rette spor.</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923330"/>
          </a:xfrm>
          <a:prstGeom prst="rect">
            <a:avLst/>
          </a:prstGeom>
          <a:noFill/>
        </p:spPr>
        <p:txBody>
          <a:bodyPr wrap="square" lIns="0" tIns="0" rIns="0" bIns="0" rtlCol="0">
            <a:spAutoFit/>
          </a:bodyPr>
          <a:lstStyle/>
          <a:p>
            <a:r>
              <a:rPr lang="da-DK" sz="1800" b="1" dirty="0" smtClean="0"/>
              <a:t>HVILKE METODER VIL DU BRUGE, OG HVEM GØR HVAD?</a:t>
            </a:r>
          </a:p>
          <a:p>
            <a:pPr>
              <a:lnSpc>
                <a:spcPct val="100000"/>
              </a:lnSpc>
            </a:pPr>
            <a:r>
              <a:rPr lang="da-DK" sz="1400" dirty="0" smtClean="0"/>
              <a:t>Din evaluering bliver mest valid, når du vælger den eller de metoder, der giver dig bedst data til at besvare dit evalueringsspørgsmål.</a:t>
            </a:r>
          </a:p>
          <a:p>
            <a:pPr>
              <a:lnSpc>
                <a:spcPct val="100000"/>
              </a:lnSpc>
            </a:pPr>
            <a:r>
              <a:rPr lang="da-DK" sz="1400" dirty="0" smtClean="0"/>
              <a:t>Derfor skal du træffe valg om metoder ud fra, hvad metoderne egner sig bedst til, og hvilke krav du har til datatyper, ressourceforbrug,</a:t>
            </a:r>
          </a:p>
          <a:p>
            <a:pPr>
              <a:lnSpc>
                <a:spcPct val="100000"/>
              </a:lnSpc>
            </a:pPr>
            <a:r>
              <a:rPr lang="da-DK" sz="1400" dirty="0" smtClean="0"/>
              <a:t>og tidsperspektiv i din evaluering.</a:t>
            </a:r>
          </a:p>
        </p:txBody>
      </p:sp>
      <p:sp>
        <p:nvSpPr>
          <p:cNvPr id="27" name="Afrundet rektangel 26"/>
          <p:cNvSpPr/>
          <p:nvPr userDrawn="1"/>
        </p:nvSpPr>
        <p:spPr>
          <a:xfrm>
            <a:off x="413829" y="2520491"/>
            <a:ext cx="9937427" cy="3564000"/>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400" b="1" cap="all" baseline="0" dirty="0" smtClean="0">
                <a:solidFill>
                  <a:schemeClr val="bg1"/>
                </a:solidFill>
              </a:rPr>
              <a:t>planlæg: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VÆLG METODE(R)</a:t>
            </a:r>
          </a:p>
        </p:txBody>
      </p:sp>
      <p:sp>
        <p:nvSpPr>
          <p:cNvPr id="31" name="Tekstboks 30"/>
          <p:cNvSpPr txBox="1"/>
          <p:nvPr userDrawn="1"/>
        </p:nvSpPr>
        <p:spPr>
          <a:xfrm>
            <a:off x="377825" y="6210909"/>
            <a:ext cx="10009435" cy="591503"/>
          </a:xfrm>
          <a:prstGeom prst="roundRect">
            <a:avLst>
              <a:gd name="adj" fmla="val 12166"/>
            </a:avLst>
          </a:prstGeom>
          <a:solidFill>
            <a:schemeClr val="accent6">
              <a:lumMod val="20000"/>
              <a:lumOff val="80000"/>
            </a:schemeClr>
          </a:solidFill>
        </p:spPr>
        <p:txBody>
          <a:bodyPr wrap="square" rtlCol="0">
            <a:spAutoFit/>
          </a:bodyPr>
          <a:lstStyle/>
          <a:p>
            <a:r>
              <a:rPr lang="da-DK" sz="1000" b="1" dirty="0" smtClean="0"/>
              <a:t>OVERVEJ:</a:t>
            </a:r>
          </a:p>
          <a:p>
            <a:r>
              <a:rPr lang="da-DK" sz="1000" dirty="0" smtClean="0"/>
              <a:t>Har du brug for at supplere din dataindsamling med flere metoder? Hvis ja, så udfyld et skema for hver metode, du vælger. </a:t>
            </a:r>
            <a:br>
              <a:rPr lang="da-DK" sz="1000" dirty="0" smtClean="0"/>
            </a:br>
            <a:r>
              <a:rPr lang="da-DK" sz="1000" dirty="0" smtClean="0"/>
              <a:t>Gør dig også overvejelser om jeres adgange til data, anonymitet og offentliggørelse.</a:t>
            </a:r>
          </a:p>
        </p:txBody>
      </p:sp>
      <p:sp>
        <p:nvSpPr>
          <p:cNvPr id="38" name="Pladsholder til tekst 7"/>
          <p:cNvSpPr>
            <a:spLocks noGrp="1"/>
          </p:cNvSpPr>
          <p:nvPr>
            <p:ph type="body" sz="quarter" idx="35"/>
          </p:nvPr>
        </p:nvSpPr>
        <p:spPr>
          <a:xfrm>
            <a:off x="2139290" y="4122000"/>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1" name="Pladsholder til tekst 7"/>
          <p:cNvSpPr>
            <a:spLocks noGrp="1"/>
          </p:cNvSpPr>
          <p:nvPr>
            <p:ph type="body" sz="quarter" idx="38"/>
          </p:nvPr>
        </p:nvSpPr>
        <p:spPr>
          <a:xfrm>
            <a:off x="2139290" y="4716735"/>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4" name="Pladsholder til tekst 7"/>
          <p:cNvSpPr>
            <a:spLocks noGrp="1"/>
          </p:cNvSpPr>
          <p:nvPr>
            <p:ph type="body" sz="quarter" idx="41"/>
          </p:nvPr>
        </p:nvSpPr>
        <p:spPr>
          <a:xfrm>
            <a:off x="2139290" y="5310000"/>
            <a:ext cx="3060000" cy="720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7" name="Pladsholder til tekst 7"/>
          <p:cNvSpPr>
            <a:spLocks noGrp="1"/>
          </p:cNvSpPr>
          <p:nvPr>
            <p:ph type="body" sz="quarter" idx="44"/>
          </p:nvPr>
        </p:nvSpPr>
        <p:spPr>
          <a:xfrm>
            <a:off x="7219260" y="2952539"/>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0" name="Pladsholder til tekst 7"/>
          <p:cNvSpPr>
            <a:spLocks noGrp="1"/>
          </p:cNvSpPr>
          <p:nvPr>
            <p:ph type="body" sz="quarter" idx="47"/>
          </p:nvPr>
        </p:nvSpPr>
        <p:spPr>
          <a:xfrm>
            <a:off x="7219260" y="3546000"/>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3" name="Pladsholder til tekst 7"/>
          <p:cNvSpPr>
            <a:spLocks noGrp="1"/>
          </p:cNvSpPr>
          <p:nvPr>
            <p:ph type="body" sz="quarter" idx="50"/>
          </p:nvPr>
        </p:nvSpPr>
        <p:spPr>
          <a:xfrm>
            <a:off x="7219260" y="4122000"/>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6" name="Pladsholder til tekst 7"/>
          <p:cNvSpPr>
            <a:spLocks noGrp="1"/>
          </p:cNvSpPr>
          <p:nvPr>
            <p:ph type="body" sz="quarter" idx="53"/>
          </p:nvPr>
        </p:nvSpPr>
        <p:spPr>
          <a:xfrm>
            <a:off x="7218908" y="5310000"/>
            <a:ext cx="3060000" cy="720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2"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3"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4"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pic>
        <p:nvPicPr>
          <p:cNvPr id="22" name="Billed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23" name="Pladsholder til tekst 7"/>
          <p:cNvSpPr>
            <a:spLocks noGrp="1"/>
          </p:cNvSpPr>
          <p:nvPr>
            <p:ph type="body" sz="quarter" idx="54" hasCustomPrompt="1"/>
          </p:nvPr>
        </p:nvSpPr>
        <p:spPr>
          <a:xfrm>
            <a:off x="2139290" y="3546000"/>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24" name="Pladsholder til tekst 7"/>
          <p:cNvSpPr>
            <a:spLocks noGrp="1"/>
          </p:cNvSpPr>
          <p:nvPr>
            <p:ph type="body" sz="quarter" idx="55" hasCustomPrompt="1"/>
          </p:nvPr>
        </p:nvSpPr>
        <p:spPr>
          <a:xfrm>
            <a:off x="2139290" y="2952539"/>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25" name="Pladsholder til tekst 7"/>
          <p:cNvSpPr>
            <a:spLocks noGrp="1"/>
          </p:cNvSpPr>
          <p:nvPr>
            <p:ph type="body" sz="quarter" idx="56"/>
          </p:nvPr>
        </p:nvSpPr>
        <p:spPr>
          <a:xfrm>
            <a:off x="7219260" y="4716735"/>
            <a:ext cx="3060000" cy="57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Tree>
    <p:extLst>
      <p:ext uri="{BB962C8B-B14F-4D97-AF65-F5344CB8AC3E}">
        <p14:creationId xmlns:p14="http://schemas.microsoft.com/office/powerpoint/2010/main" val="17129689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dsaml, analyser, konkluder!">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3" name="Rektangel 12"/>
          <p:cNvSpPr/>
          <p:nvPr userDrawn="1"/>
        </p:nvSpPr>
        <p:spPr>
          <a:xfrm>
            <a:off x="381000" y="414000"/>
            <a:ext cx="6225700" cy="578284"/>
          </a:xfrm>
          <a:prstGeom prst="rect">
            <a:avLst/>
          </a:prstGeom>
        </p:spPr>
        <p:txBody>
          <a:bodyPr lIns="0" tIns="0" rIns="0" bIns="0">
            <a:noAutofit/>
          </a:bodyPr>
          <a:lstStyle/>
          <a:p>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INDSAML, ANALYSER, KONKLUDER! </a:t>
            </a:r>
            <a:endParaRPr lang="da-DK" sz="2400" b="1" cap="all" baseline="0" dirty="0">
              <a:solidFill>
                <a:schemeClr val="bg1"/>
              </a:solidFill>
            </a:endParaRPr>
          </a:p>
        </p:txBody>
      </p:sp>
      <p:sp>
        <p:nvSpPr>
          <p:cNvPr id="3" name="Tekstboks 2"/>
          <p:cNvSpPr txBox="1"/>
          <p:nvPr userDrawn="1"/>
        </p:nvSpPr>
        <p:spPr>
          <a:xfrm>
            <a:off x="374400" y="2790000"/>
            <a:ext cx="4932871" cy="2477601"/>
          </a:xfrm>
          <a:prstGeom prst="rect">
            <a:avLst/>
          </a:prstGeom>
          <a:noFill/>
        </p:spPr>
        <p:txBody>
          <a:bodyPr wrap="square" lIns="0" tIns="0" rIns="0" bIns="0" rtlCol="0">
            <a:spAutoFit/>
          </a:bodyPr>
          <a:lstStyle/>
          <a:p>
            <a:r>
              <a:rPr lang="da-DK" sz="2400" b="1" dirty="0" smtClean="0"/>
              <a:t>INDSAML, ANALYSER, KONKLUDER! </a:t>
            </a:r>
            <a:br>
              <a:rPr lang="da-DK" sz="2400" b="1" dirty="0" smtClean="0"/>
            </a:br>
            <a:r>
              <a:rPr lang="da-DK" sz="2400" b="1" dirty="0" smtClean="0"/>
              <a:t>Hjælper dig med:</a:t>
            </a:r>
          </a:p>
          <a:p>
            <a:endParaRPr lang="da-DK" sz="1800" b="1" dirty="0" smtClean="0"/>
          </a:p>
          <a:p>
            <a:pPr marL="171450" indent="-171450">
              <a:spcAft>
                <a:spcPts val="600"/>
              </a:spcAft>
              <a:buFont typeface="Arial" panose="020B0604020202020204" pitchFamily="34" charset="0"/>
              <a:buChar char="•"/>
            </a:pPr>
            <a:r>
              <a:rPr lang="da-DK" sz="1800" dirty="0" smtClean="0"/>
              <a:t>at beskrive den viden, du har fået for hver af de metoder, du har brugt</a:t>
            </a:r>
          </a:p>
          <a:p>
            <a:pPr marL="171450" indent="-171450">
              <a:spcAft>
                <a:spcPts val="600"/>
              </a:spcAft>
              <a:buFont typeface="Arial" panose="020B0604020202020204" pitchFamily="34" charset="0"/>
              <a:buChar char="•"/>
            </a:pPr>
            <a:r>
              <a:rPr lang="da-DK" sz="1800" dirty="0" smtClean="0"/>
              <a:t>at konkludere på tværs af de metoder, du har brugt for at indsamle viden: Hvilken værdi har dit innovative tiltag skabt?</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1998000"/>
            <a:ext cx="4577249" cy="4577249"/>
          </a:xfrm>
          <a:prstGeom prst="rect">
            <a:avLst/>
          </a:prstGeom>
        </p:spPr>
      </p:pic>
    </p:spTree>
    <p:extLst>
      <p:ext uri="{BB962C8B-B14F-4D97-AF65-F5344CB8AC3E}">
        <p14:creationId xmlns:p14="http://schemas.microsoft.com/office/powerpoint/2010/main" val="6697057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A_beskriv_viden">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4040955784"/>
              </p:ext>
            </p:extLst>
          </p:nvPr>
        </p:nvGraphicFramePr>
        <p:xfrm>
          <a:off x="413829" y="2555712"/>
          <a:ext cx="9929501" cy="4141245"/>
        </p:xfrm>
        <a:graphic>
          <a:graphicData uri="http://schemas.openxmlformats.org/drawingml/2006/table">
            <a:tbl>
              <a:tblPr firstRow="1" bandRow="1">
                <a:tableStyleId>{073A0DAA-6AF3-43AB-8588-CEC1D06C72B9}</a:tableStyleId>
              </a:tblPr>
              <a:tblGrid>
                <a:gridCol w="3556793"/>
                <a:gridCol w="6372708"/>
              </a:tblGrid>
              <a:tr h="363267">
                <a:tc>
                  <a:txBody>
                    <a:bodyPr/>
                    <a:lstStyle/>
                    <a:p>
                      <a:r>
                        <a:rPr lang="da-DK" sz="1200" cap="all" baseline="0" dirty="0" smtClean="0"/>
                        <a:t>Din VALGTE METODE:</a:t>
                      </a:r>
                      <a:endParaRPr lang="da-DK" sz="1200" cap="all" baseline="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r>
              <a:tr h="399594">
                <a:tc>
                  <a:txBody>
                    <a:bodyPr/>
                    <a:lstStyle/>
                    <a:p>
                      <a:r>
                        <a:rPr lang="da-DK" sz="1000" b="1" i="0" dirty="0" smtClean="0"/>
                        <a:t>Hvem</a:t>
                      </a:r>
                      <a:r>
                        <a:rPr lang="da-DK" sz="1000" b="1" i="0" baseline="0" dirty="0" smtClean="0"/>
                        <a:t> skal opleve den værdi, der måles på? </a:t>
                      </a:r>
                      <a:endParaRPr lang="da-DK" sz="1000" b="1" i="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dirty="0" smtClean="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99594">
                <a:tc>
                  <a:txBody>
                    <a:bodyPr/>
                    <a:lstStyle/>
                    <a:p>
                      <a:r>
                        <a:rPr lang="da-DK" sz="1000" b="1" i="0" dirty="0" smtClean="0"/>
                        <a:t>Hvilke indikatorer</a:t>
                      </a:r>
                      <a:r>
                        <a:rPr lang="da-DK" sz="1000" b="1" i="0" baseline="0" dirty="0" smtClean="0"/>
                        <a:t> vil vi måle på? </a:t>
                      </a:r>
                      <a:endParaRPr lang="da-DK" sz="1000" b="1" i="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i="0" baseline="0" dirty="0" smtClean="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99594">
                <a:tc>
                  <a:txBody>
                    <a:bodyPr/>
                    <a:lstStyle/>
                    <a:p>
                      <a:r>
                        <a:rPr lang="da-DK" sz="1000" b="1" i="0" dirty="0" smtClean="0"/>
                        <a:t>Hvem indsamlede og analyserede data?</a:t>
                      </a:r>
                      <a:endParaRPr lang="da-DK" sz="1000" b="1" i="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99594">
                <a:tc>
                  <a:txBody>
                    <a:bodyPr/>
                    <a:lstStyle/>
                    <a:p>
                      <a:r>
                        <a:rPr lang="da-DK" sz="1000" b="1" i="0" dirty="0" smtClean="0"/>
                        <a:t>Hvor kan jeg finde materialerne fra undersøgelsen? </a:t>
                      </a:r>
                      <a:endParaRPr lang="da-DK" sz="1000" b="1" i="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99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i="0" dirty="0" smtClean="0"/>
                        <a:t>Beskriv, hvor valide, du vurderer, at data er.</a:t>
                      </a:r>
                      <a:endParaRPr lang="da-DK" sz="1000" b="1" i="0" baseline="0" dirty="0" smtClean="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6175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i="0" dirty="0" smtClean="0"/>
                        <a:t>Hvad er de vigtigste indholdsmæssige pointer </a:t>
                      </a:r>
                      <a:br>
                        <a:rPr lang="da-DK" sz="1000" b="1" i="0" dirty="0" smtClean="0"/>
                      </a:br>
                      <a:r>
                        <a:rPr lang="da-DK" sz="1000" b="1" i="0" dirty="0" smtClean="0"/>
                        <a:t>fra dataindsamlingen? </a:t>
                      </a:r>
                    </a:p>
                    <a:p>
                      <a:pPr marL="0" marR="0" indent="0" algn="l" defTabSz="914400" rtl="0" eaLnBrk="1" fontAlgn="auto" latinLnBrk="0" hangingPunct="1">
                        <a:lnSpc>
                          <a:spcPct val="100000"/>
                        </a:lnSpc>
                        <a:spcBef>
                          <a:spcPts val="0"/>
                        </a:spcBef>
                        <a:spcAft>
                          <a:spcPts val="0"/>
                        </a:spcAft>
                        <a:buClrTx/>
                        <a:buSzTx/>
                        <a:buFontTx/>
                        <a:buNone/>
                        <a:tabLst/>
                        <a:defRPr/>
                      </a:pPr>
                      <a:r>
                        <a:rPr lang="da-DK" sz="1000" b="1" i="0" dirty="0" smtClean="0"/>
                        <a:t>Hvilken viden har dataindsamlingen givet os?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7628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i="0" dirty="0" smtClean="0"/>
                        <a:t>Hvad giver de pointer anledning</a:t>
                      </a:r>
                      <a:r>
                        <a:rPr lang="da-DK" sz="1000" b="1" i="0" baseline="0" dirty="0" smtClean="0"/>
                        <a:t> til?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a-DK" sz="1000" b="1" i="0" baseline="0" dirty="0" smtClean="0"/>
                        <a:t>Er der behov for at skaffe yderligere data? </a:t>
                      </a:r>
                      <a:br>
                        <a:rPr lang="da-DK" sz="1000" b="1" i="0" baseline="0" dirty="0" smtClean="0"/>
                      </a:br>
                      <a:r>
                        <a:rPr lang="da-DK" sz="1000" b="1" i="0" baseline="0" dirty="0" smtClean="0"/>
                        <a:t>[vælg da metoder igen og lav ny dataindsamling].</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a-DK" sz="1000" b="1" i="0" baseline="0" dirty="0" smtClean="0"/>
                        <a:t>Er der behov for justering i det innovative tiltag?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99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i="0" dirty="0" smtClean="0"/>
                        <a:t>Hvem kunne vi allerede nu drøfte de pointer med?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923330"/>
          </a:xfrm>
          <a:prstGeom prst="rect">
            <a:avLst/>
          </a:prstGeom>
          <a:noFill/>
        </p:spPr>
        <p:txBody>
          <a:bodyPr wrap="square" lIns="0" tIns="0" rIns="0" bIns="0" rtlCol="0">
            <a:spAutoFit/>
          </a:bodyPr>
          <a:lstStyle/>
          <a:p>
            <a:r>
              <a:rPr lang="da-DK" sz="1800" b="1" dirty="0" smtClean="0"/>
              <a:t>HVILKEN VIDEN HAR DU NU, OG HVORDAN HAR DU FÅET DEN? </a:t>
            </a:r>
          </a:p>
          <a:p>
            <a:r>
              <a:rPr lang="da-DK" sz="1400" dirty="0" smtClean="0"/>
              <a:t>For at holde din evaluering på sporet og koble din evalueringsviden på dit innovative tiltag er det vigtigt, at du får et overblik over, </a:t>
            </a:r>
            <a:br>
              <a:rPr lang="da-DK" sz="1400" dirty="0" smtClean="0"/>
            </a:br>
            <a:r>
              <a:rPr lang="da-DK" sz="1400" dirty="0" smtClean="0"/>
              <a:t>hvad</a:t>
            </a:r>
            <a:r>
              <a:rPr lang="da-DK" sz="1400" baseline="0" dirty="0" smtClean="0"/>
              <a:t> </a:t>
            </a:r>
            <a:r>
              <a:rPr lang="da-DK" sz="1400" dirty="0" smtClean="0"/>
              <a:t>du har gjort, og hvilken viden du har fået ud af de enkelte metoder, du bruger i din evaluering. Beskriv derfor din dataindsamling og de vigtigste pointer i et skema for hver af de metoder, du har valgt. Kopier og udfyld et skema for hver af dine valgte metoder.</a:t>
            </a:r>
          </a:p>
        </p:txBody>
      </p:sp>
      <p:sp>
        <p:nvSpPr>
          <p:cNvPr id="27" name="Afrundet rektangel 26"/>
          <p:cNvSpPr/>
          <p:nvPr userDrawn="1"/>
        </p:nvSpPr>
        <p:spPr>
          <a:xfrm>
            <a:off x="413829" y="2520490"/>
            <a:ext cx="9937427" cy="4283535"/>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tab pos="1077913" algn="l"/>
              </a:tabLst>
              <a:defRPr/>
            </a:pPr>
            <a:r>
              <a:rPr lang="da-DK" sz="1400" b="1" cap="all" baseline="0" dirty="0" smtClean="0">
                <a:solidFill>
                  <a:schemeClr val="bg1"/>
                </a:solidFill>
              </a:rPr>
              <a:t>INDSAML, ANALYSER, KONKLUDER: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BESKRIV DIN VIDEN</a:t>
            </a:r>
          </a:p>
        </p:txBody>
      </p:sp>
      <p:sp>
        <p:nvSpPr>
          <p:cNvPr id="38" name="Pladsholder til tekst 7"/>
          <p:cNvSpPr>
            <a:spLocks noGrp="1"/>
          </p:cNvSpPr>
          <p:nvPr>
            <p:ph type="body" sz="quarter" idx="35"/>
          </p:nvPr>
        </p:nvSpPr>
        <p:spPr>
          <a:xfrm>
            <a:off x="3402484" y="3726000"/>
            <a:ext cx="6912768"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2"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3"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4"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3" name="Pladsholder til tekst 2"/>
          <p:cNvSpPr>
            <a:spLocks noGrp="1"/>
          </p:cNvSpPr>
          <p:nvPr>
            <p:ph type="body" sz="quarter" idx="54" hasCustomPrompt="1"/>
          </p:nvPr>
        </p:nvSpPr>
        <p:spPr>
          <a:xfrm>
            <a:off x="1998328" y="2555713"/>
            <a:ext cx="8201732" cy="360822"/>
          </a:xfrm>
        </p:spPr>
        <p:txBody>
          <a:bodyPr anchor="ctr"/>
          <a:lstStyle>
            <a:lvl1pPr marL="0" indent="0">
              <a:buNone/>
              <a:defRPr sz="1200" baseline="0">
                <a:solidFill>
                  <a:schemeClr val="bg1"/>
                </a:solidFill>
              </a:defRPr>
            </a:lvl1pPr>
          </a:lstStyle>
          <a:p>
            <a:pPr lvl="0"/>
            <a:r>
              <a:rPr lang="da-DK" dirty="0" smtClean="0"/>
              <a:t>SKRIV DIN VALGTE METODE HER</a:t>
            </a:r>
          </a:p>
        </p:txBody>
      </p:sp>
      <p:sp>
        <p:nvSpPr>
          <p:cNvPr id="24" name="Pladsholder til tekst 7"/>
          <p:cNvSpPr>
            <a:spLocks noGrp="1"/>
          </p:cNvSpPr>
          <p:nvPr>
            <p:ph type="body" sz="quarter" idx="55"/>
          </p:nvPr>
        </p:nvSpPr>
        <p:spPr>
          <a:xfrm>
            <a:off x="3402484" y="4122000"/>
            <a:ext cx="6912768"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5" name="Pladsholder til tekst 7"/>
          <p:cNvSpPr>
            <a:spLocks noGrp="1"/>
          </p:cNvSpPr>
          <p:nvPr>
            <p:ph type="body" sz="quarter" idx="56"/>
          </p:nvPr>
        </p:nvSpPr>
        <p:spPr>
          <a:xfrm>
            <a:off x="3402484" y="4518000"/>
            <a:ext cx="6912768"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6" name="Pladsholder til tekst 7"/>
          <p:cNvSpPr>
            <a:spLocks noGrp="1"/>
          </p:cNvSpPr>
          <p:nvPr>
            <p:ph type="body" sz="quarter" idx="57"/>
          </p:nvPr>
        </p:nvSpPr>
        <p:spPr>
          <a:xfrm>
            <a:off x="3402484" y="4914000"/>
            <a:ext cx="6912768" cy="630827"/>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8" name="Pladsholder til tekst 7"/>
          <p:cNvSpPr>
            <a:spLocks noGrp="1"/>
          </p:cNvSpPr>
          <p:nvPr>
            <p:ph type="body" sz="quarter" idx="58"/>
          </p:nvPr>
        </p:nvSpPr>
        <p:spPr>
          <a:xfrm>
            <a:off x="3402484" y="5544827"/>
            <a:ext cx="6912768" cy="756084"/>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9" name="Pladsholder til tekst 7"/>
          <p:cNvSpPr>
            <a:spLocks noGrp="1"/>
          </p:cNvSpPr>
          <p:nvPr>
            <p:ph type="body" sz="quarter" idx="59"/>
          </p:nvPr>
        </p:nvSpPr>
        <p:spPr>
          <a:xfrm>
            <a:off x="3402484" y="6300911"/>
            <a:ext cx="6912768" cy="468052"/>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pic>
        <p:nvPicPr>
          <p:cNvPr id="21" name="Billed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22" name="Pladsholder til tekst 7"/>
          <p:cNvSpPr>
            <a:spLocks noGrp="1"/>
          </p:cNvSpPr>
          <p:nvPr>
            <p:ph type="body" sz="quarter" idx="60" hasCustomPrompt="1"/>
          </p:nvPr>
        </p:nvSpPr>
        <p:spPr>
          <a:xfrm>
            <a:off x="3403311" y="3312579"/>
            <a:ext cx="6912768"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23" name="Pladsholder til tekst 7"/>
          <p:cNvSpPr>
            <a:spLocks noGrp="1"/>
          </p:cNvSpPr>
          <p:nvPr>
            <p:ph type="body" sz="quarter" idx="61" hasCustomPrompt="1"/>
          </p:nvPr>
        </p:nvSpPr>
        <p:spPr>
          <a:xfrm>
            <a:off x="3402484" y="2916535"/>
            <a:ext cx="6912768"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Tree>
    <p:extLst>
      <p:ext uri="{BB962C8B-B14F-4D97-AF65-F5344CB8AC3E}">
        <p14:creationId xmlns:p14="http://schemas.microsoft.com/office/powerpoint/2010/main" val="822349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B_konluder">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1998185468"/>
              </p:ext>
            </p:extLst>
          </p:nvPr>
        </p:nvGraphicFramePr>
        <p:xfrm>
          <a:off x="421755" y="2556492"/>
          <a:ext cx="9899841" cy="3603600"/>
        </p:xfrm>
        <a:graphic>
          <a:graphicData uri="http://schemas.openxmlformats.org/drawingml/2006/table">
            <a:tbl>
              <a:tblPr firstRow="1" bandRow="1">
                <a:tableStyleId>{073A0DAA-6AF3-43AB-8588-CEC1D06C72B9}</a:tableStyleId>
              </a:tblPr>
              <a:tblGrid>
                <a:gridCol w="2188641"/>
                <a:gridCol w="3852428"/>
                <a:gridCol w="1288372"/>
                <a:gridCol w="2570400"/>
              </a:tblGrid>
              <a:tr h="363600">
                <a:tc>
                  <a:txBody>
                    <a:bodyPr/>
                    <a:lstStyle/>
                    <a:p>
                      <a:r>
                        <a:rPr lang="da-DK" sz="1200" b="1" i="0" dirty="0" smtClean="0">
                          <a:solidFill>
                            <a:schemeClr val="bg1"/>
                          </a:solidFill>
                        </a:rPr>
                        <a:t>HVEM SKAL OPLEVE VÆRDIEN? </a:t>
                      </a:r>
                      <a:endParaRPr lang="da-DK" sz="1200" b="1" i="0" dirty="0">
                        <a:solidFill>
                          <a:schemeClr val="bg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200" b="1" i="0" dirty="0" smtClean="0">
                          <a:solidFill>
                            <a:schemeClr val="bg1"/>
                          </a:solidFill>
                        </a:rPr>
                        <a:t>DET SKAL:</a:t>
                      </a:r>
                      <a:endParaRPr lang="da-DK" sz="1200" cap="all" baseline="0" dirty="0">
                        <a:solidFill>
                          <a:schemeClr val="tx1"/>
                        </a:solidFill>
                      </a:endParaRPr>
                    </a:p>
                  </a:txBody>
                  <a:tcPr marL="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r>
                        <a:rPr lang="da-DK" sz="1200" b="1" i="0" dirty="0" smtClean="0">
                          <a:solidFill>
                            <a:schemeClr val="bg1"/>
                          </a:solidFill>
                        </a:rPr>
                        <a:t>DET SKAL:</a:t>
                      </a:r>
                      <a:endParaRPr lang="da-DK" sz="1200" cap="all" baseline="0" dirty="0">
                        <a:solidFill>
                          <a:schemeClr val="tx1"/>
                        </a:solidFill>
                      </a:endParaRPr>
                    </a:p>
                  </a:txBody>
                  <a:tcPr marL="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endParaRPr lang="da-DK" sz="1200" cap="all" baseline="0" dirty="0">
                        <a:solidFill>
                          <a:schemeClr val="tx1"/>
                        </a:solidFill>
                      </a:endParaRPr>
                    </a:p>
                  </a:txBody>
                  <a:tcPr marL="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r>
              <a:tr h="648000">
                <a:tc>
                  <a:txBody>
                    <a:bodyPr/>
                    <a:lstStyle/>
                    <a:p>
                      <a:r>
                        <a:rPr lang="da-DK" sz="1000" b="1" dirty="0" smtClean="0">
                          <a:solidFill>
                            <a:schemeClr val="tx1"/>
                          </a:solidFill>
                        </a:rPr>
                        <a:t>Hvilken værdi</a:t>
                      </a:r>
                      <a:r>
                        <a:rPr lang="da-DK" sz="1000" b="1" baseline="0" dirty="0" smtClean="0">
                          <a:solidFill>
                            <a:schemeClr val="tx1"/>
                          </a:solidFill>
                        </a:rPr>
                        <a:t> sigter vi mod at skabe? </a:t>
                      </a:r>
                      <a:endParaRPr lang="da-DK" sz="1000" b="1"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648000">
                <a:tc>
                  <a:txBody>
                    <a:bodyPr/>
                    <a:lstStyle/>
                    <a:p>
                      <a:r>
                        <a:rPr lang="da-DK" sz="1000" b="1" dirty="0" smtClean="0">
                          <a:solidFill>
                            <a:schemeClr val="tx1"/>
                          </a:solidFill>
                        </a:rPr>
                        <a:t>Hvad var essensen af det, vi prøvede af i det innovative tiltag?</a:t>
                      </a:r>
                      <a:endParaRPr lang="da-DK" sz="10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648000">
                <a:tc>
                  <a:txBody>
                    <a:bodyPr/>
                    <a:lstStyle/>
                    <a:p>
                      <a:r>
                        <a:rPr lang="da-DK" sz="1000" b="1" dirty="0" smtClean="0">
                          <a:solidFill>
                            <a:schemeClr val="tx1"/>
                          </a:solidFill>
                        </a:rPr>
                        <a:t>Hvad virkede? Hvorfor?</a:t>
                      </a:r>
                      <a:endParaRPr lang="da-DK" sz="10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648000">
                <a:tc>
                  <a:txBody>
                    <a:bodyPr/>
                    <a:lstStyle/>
                    <a:p>
                      <a:r>
                        <a:rPr lang="da-DK" sz="1000" b="1" dirty="0" smtClean="0">
                          <a:solidFill>
                            <a:schemeClr val="tx1"/>
                          </a:solidFill>
                        </a:rPr>
                        <a:t>Hvad virkede ikke? Hvorfor?</a:t>
                      </a:r>
                      <a:endParaRPr lang="da-DK" sz="10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648000">
                <a:tc>
                  <a:txBody>
                    <a:bodyPr/>
                    <a:lstStyle/>
                    <a:p>
                      <a:r>
                        <a:rPr lang="da-DK" sz="1000" b="1" dirty="0" smtClean="0">
                          <a:solidFill>
                            <a:schemeClr val="tx1"/>
                          </a:solidFill>
                        </a:rPr>
                        <a:t>Hvilken værdi har det innovative tiltag skabt? </a:t>
                      </a:r>
                      <a:endParaRPr lang="da-DK" sz="10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solidFill>
                          <a:schemeClr val="tx1"/>
                        </a:solidFill>
                      </a:endParaRPr>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200" y="1440000"/>
            <a:ext cx="10027260" cy="923330"/>
          </a:xfrm>
          <a:prstGeom prst="rect">
            <a:avLst/>
          </a:prstGeom>
          <a:noFill/>
        </p:spPr>
        <p:txBody>
          <a:bodyPr wrap="square" lIns="0" tIns="0" rIns="0" bIns="0" rtlCol="0">
            <a:spAutoFit/>
          </a:bodyPr>
          <a:lstStyle/>
          <a:p>
            <a:r>
              <a:rPr lang="da-DK" sz="1800" b="1" dirty="0" smtClean="0"/>
              <a:t>HVILKEN VIDEN HAR DIN EVALUERING I ALT GIVET? </a:t>
            </a:r>
          </a:p>
          <a:p>
            <a:r>
              <a:rPr lang="da-DK" sz="1400" dirty="0" smtClean="0"/>
              <a:t>For at kunne omsætte og formidle evalueringsviden om det innovative tiltag er det vigtigt at danne sig et overblik på tværs af metoder og dataindsamling. Når du har nået et mætningspunkt, hvor du ikke længere får ny viden fra de enkelte metoder i din dataindsamling, kigger du derfor på tværs af metoder og indikatorer (skema 3A) og beskriver de samlede resultater af evalueringen af det innovative tiltag.</a:t>
            </a:r>
          </a:p>
        </p:txBody>
      </p:sp>
      <p:sp>
        <p:nvSpPr>
          <p:cNvPr id="24" name="Pladsholder til tekst 7"/>
          <p:cNvSpPr>
            <a:spLocks noGrp="1"/>
          </p:cNvSpPr>
          <p:nvPr userDrawn="1">
            <p:ph type="body" sz="quarter" idx="18"/>
          </p:nvPr>
        </p:nvSpPr>
        <p:spPr>
          <a:xfrm>
            <a:off x="376993"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7193"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7393"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7" name="Afrundet rektangel 26"/>
          <p:cNvSpPr/>
          <p:nvPr userDrawn="1"/>
        </p:nvSpPr>
        <p:spPr>
          <a:xfrm>
            <a:off x="413829" y="2520491"/>
            <a:ext cx="9937427" cy="3636404"/>
          </a:xfrm>
          <a:prstGeom prst="roundRect">
            <a:avLst>
              <a:gd name="adj" fmla="val 2511"/>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tab pos="1077913" algn="l"/>
              </a:tabLst>
              <a:defRPr/>
            </a:pPr>
            <a:r>
              <a:rPr lang="da-DK" sz="1400" b="1" cap="all" baseline="0" dirty="0" smtClean="0">
                <a:solidFill>
                  <a:schemeClr val="bg1"/>
                </a:solidFill>
              </a:rPr>
              <a:t>INDSAML, ANALYSER, KONKLUDER: </a:t>
            </a:r>
            <a:br>
              <a:rPr lang="da-DK" sz="1400" b="1" cap="all" baseline="0" dirty="0" smtClean="0">
                <a:solidFill>
                  <a:schemeClr val="bg1"/>
                </a:solidFill>
              </a:rPr>
            </a:br>
            <a:r>
              <a:rPr lang="da-DK" sz="2400" b="1" dirty="0" smtClean="0">
                <a:solidFill>
                  <a:schemeClr val="bg1"/>
                </a:solidFill>
              </a:rPr>
              <a:t>KONKLUDER</a:t>
            </a:r>
          </a:p>
        </p:txBody>
      </p:sp>
      <p:sp>
        <p:nvSpPr>
          <p:cNvPr id="31" name="Tekstboks 30"/>
          <p:cNvSpPr txBox="1"/>
          <p:nvPr userDrawn="1"/>
        </p:nvSpPr>
        <p:spPr>
          <a:xfrm>
            <a:off x="377825" y="6376829"/>
            <a:ext cx="10009435" cy="427196"/>
          </a:xfrm>
          <a:prstGeom prst="roundRect">
            <a:avLst>
              <a:gd name="adj" fmla="val 12166"/>
            </a:avLst>
          </a:prstGeom>
          <a:solidFill>
            <a:schemeClr val="accent6">
              <a:lumMod val="20000"/>
              <a:lumOff val="80000"/>
            </a:schemeClr>
          </a:solidFill>
        </p:spPr>
        <p:txBody>
          <a:bodyPr wrap="square" rtlCol="0">
            <a:spAutoFit/>
          </a:bodyPr>
          <a:lstStyle/>
          <a:p>
            <a:r>
              <a:rPr lang="da-DK" sz="1000" b="1" dirty="0" smtClean="0"/>
              <a:t>OVERVEJ:</a:t>
            </a:r>
          </a:p>
          <a:p>
            <a:r>
              <a:rPr lang="da-DK" sz="1000" dirty="0" smtClean="0"/>
              <a:t>Hvis der er udarbejdet en businesscase forud for, at det innovative tiltag blev sat i værk, genbesøg da businesscasen og følg op på, om den forventede værdi er realiseret.</a:t>
            </a:r>
            <a:endParaRPr lang="da-DK" sz="1000" i="1" dirty="0" smtClean="0"/>
          </a:p>
        </p:txBody>
      </p:sp>
      <p:sp>
        <p:nvSpPr>
          <p:cNvPr id="51" name="Pladsholder til tekst 7"/>
          <p:cNvSpPr>
            <a:spLocks noGrp="1"/>
          </p:cNvSpPr>
          <p:nvPr>
            <p:ph type="body" sz="quarter" idx="48"/>
          </p:nvPr>
        </p:nvSpPr>
        <p:spPr>
          <a:xfrm>
            <a:off x="2538388" y="3564671"/>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2" name="Pladsholder til tekst 7"/>
          <p:cNvSpPr>
            <a:spLocks noGrp="1"/>
          </p:cNvSpPr>
          <p:nvPr>
            <p:ph type="body" sz="quarter" idx="49"/>
          </p:nvPr>
        </p:nvSpPr>
        <p:spPr>
          <a:xfrm>
            <a:off x="2538388" y="4212751"/>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3" name="Pladsholder til tekst 7"/>
          <p:cNvSpPr>
            <a:spLocks noGrp="1"/>
          </p:cNvSpPr>
          <p:nvPr>
            <p:ph type="body" sz="quarter" idx="50"/>
          </p:nvPr>
        </p:nvSpPr>
        <p:spPr>
          <a:xfrm>
            <a:off x="2538388" y="4860815"/>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4" name="Pladsholder til tekst 7"/>
          <p:cNvSpPr>
            <a:spLocks noGrp="1"/>
          </p:cNvSpPr>
          <p:nvPr>
            <p:ph type="body" sz="quarter" idx="51"/>
          </p:nvPr>
        </p:nvSpPr>
        <p:spPr>
          <a:xfrm>
            <a:off x="2538388" y="5508887"/>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5" name="Pladsholder til tekst 7"/>
          <p:cNvSpPr>
            <a:spLocks noGrp="1"/>
          </p:cNvSpPr>
          <p:nvPr>
            <p:ph type="body" sz="quarter" idx="52"/>
          </p:nvPr>
        </p:nvSpPr>
        <p:spPr>
          <a:xfrm>
            <a:off x="6463252" y="3564671"/>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6" name="Pladsholder til tekst 7"/>
          <p:cNvSpPr>
            <a:spLocks noGrp="1"/>
          </p:cNvSpPr>
          <p:nvPr>
            <p:ph type="body" sz="quarter" idx="53"/>
          </p:nvPr>
        </p:nvSpPr>
        <p:spPr>
          <a:xfrm>
            <a:off x="6463252" y="4212751"/>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7" name="Pladsholder til tekst 7"/>
          <p:cNvSpPr>
            <a:spLocks noGrp="1"/>
          </p:cNvSpPr>
          <p:nvPr>
            <p:ph type="body" sz="quarter" idx="54"/>
          </p:nvPr>
        </p:nvSpPr>
        <p:spPr>
          <a:xfrm>
            <a:off x="6463252" y="4860815"/>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8" name="Pladsholder til tekst 7"/>
          <p:cNvSpPr>
            <a:spLocks noGrp="1"/>
          </p:cNvSpPr>
          <p:nvPr>
            <p:ph type="body" sz="quarter" idx="55"/>
          </p:nvPr>
        </p:nvSpPr>
        <p:spPr>
          <a:xfrm>
            <a:off x="6463252" y="5508887"/>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30" name="Pladsholder til tekst 7"/>
          <p:cNvSpPr>
            <a:spLocks noGrp="1"/>
          </p:cNvSpPr>
          <p:nvPr>
            <p:ph type="body" sz="quarter" idx="60" hasCustomPrompt="1"/>
          </p:nvPr>
        </p:nvSpPr>
        <p:spPr>
          <a:xfrm>
            <a:off x="2538388" y="2916535"/>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33" name="Pladsholder til tekst 7"/>
          <p:cNvSpPr>
            <a:spLocks noGrp="1"/>
          </p:cNvSpPr>
          <p:nvPr>
            <p:ph type="body" sz="quarter" idx="61" hasCustomPrompt="1"/>
          </p:nvPr>
        </p:nvSpPr>
        <p:spPr>
          <a:xfrm>
            <a:off x="3330904" y="2574000"/>
            <a:ext cx="2987904" cy="306531"/>
          </a:xfrm>
        </p:spPr>
        <p:txBody>
          <a:bodyPr lIns="36000" tIns="36000" rIns="36000"/>
          <a:lstStyle>
            <a:lvl1pPr marL="0" indent="0">
              <a:buNone/>
              <a:defRPr sz="100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34" name="Pladsholder til tekst 7"/>
          <p:cNvSpPr>
            <a:spLocks noGrp="1"/>
          </p:cNvSpPr>
          <p:nvPr>
            <p:ph type="body" sz="quarter" idx="62" hasCustomPrompt="1"/>
          </p:nvPr>
        </p:nvSpPr>
        <p:spPr>
          <a:xfrm>
            <a:off x="6463252" y="2916535"/>
            <a:ext cx="3852000" cy="64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
        <p:nvSpPr>
          <p:cNvPr id="35" name="Pladsholder til tekst 7"/>
          <p:cNvSpPr>
            <a:spLocks noGrp="1"/>
          </p:cNvSpPr>
          <p:nvPr>
            <p:ph type="body" sz="quarter" idx="63" hasCustomPrompt="1"/>
          </p:nvPr>
        </p:nvSpPr>
        <p:spPr>
          <a:xfrm>
            <a:off x="7183236" y="2574000"/>
            <a:ext cx="2988000" cy="306531"/>
          </a:xfrm>
        </p:spPr>
        <p:txBody>
          <a:bodyPr lIns="36000" tIns="36000" rIns="36000"/>
          <a:lstStyle>
            <a:lvl1pPr marL="0" indent="0">
              <a:buNone/>
              <a:defRPr sz="100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Overfør fra skema 2A</a:t>
            </a:r>
          </a:p>
        </p:txBody>
      </p:sp>
    </p:spTree>
    <p:extLst>
      <p:ext uri="{BB962C8B-B14F-4D97-AF65-F5344CB8AC3E}">
        <p14:creationId xmlns:p14="http://schemas.microsoft.com/office/powerpoint/2010/main" val="32414005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ug det!">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3" name="Rektangel 12"/>
          <p:cNvSpPr/>
          <p:nvPr userDrawn="1"/>
        </p:nvSpPr>
        <p:spPr>
          <a:xfrm>
            <a:off x="381000" y="414000"/>
            <a:ext cx="6225700" cy="578284"/>
          </a:xfrm>
          <a:prstGeom prst="rect">
            <a:avLst/>
          </a:prstGeom>
        </p:spPr>
        <p:txBody>
          <a:bodyPr lIns="0" tIns="0" rIns="0" bIns="0">
            <a:noAutofit/>
          </a:bodyPr>
          <a:lstStyle/>
          <a:p>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BRUG DET! </a:t>
            </a:r>
            <a:endParaRPr lang="da-DK" sz="2400" b="1" cap="all" baseline="0" dirty="0">
              <a:solidFill>
                <a:schemeClr val="bg1"/>
              </a:solidFill>
            </a:endParaRPr>
          </a:p>
        </p:txBody>
      </p:sp>
      <p:sp>
        <p:nvSpPr>
          <p:cNvPr id="3" name="Tekstboks 2"/>
          <p:cNvSpPr txBox="1"/>
          <p:nvPr userDrawn="1"/>
        </p:nvSpPr>
        <p:spPr>
          <a:xfrm>
            <a:off x="374400" y="2790000"/>
            <a:ext cx="4932871" cy="1908212"/>
          </a:xfrm>
          <a:prstGeom prst="rect">
            <a:avLst/>
          </a:prstGeom>
          <a:noFill/>
        </p:spPr>
        <p:txBody>
          <a:bodyPr wrap="square" lIns="0" tIns="0" rIns="0" bIns="0" rtlCol="0">
            <a:noAutofit/>
          </a:bodyPr>
          <a:lstStyle/>
          <a:p>
            <a:r>
              <a:rPr lang="da-DK" sz="2400" b="1" dirty="0" smtClean="0"/>
              <a:t>BRUG DET! </a:t>
            </a:r>
            <a:br>
              <a:rPr lang="da-DK" sz="2400" b="1" dirty="0" smtClean="0"/>
            </a:br>
            <a:r>
              <a:rPr lang="da-DK" sz="2400" b="1" dirty="0" smtClean="0"/>
              <a:t>Hjælper dig med:</a:t>
            </a:r>
          </a:p>
          <a:p>
            <a:endParaRPr lang="da-DK" sz="1800" b="1" dirty="0" smtClean="0"/>
          </a:p>
          <a:p>
            <a:pPr marL="171450" indent="-171450">
              <a:spcAft>
                <a:spcPts val="600"/>
              </a:spcAft>
              <a:buFont typeface="Arial" panose="020B0604020202020204" pitchFamily="34" charset="0"/>
              <a:buChar char="•"/>
            </a:pPr>
            <a:r>
              <a:rPr lang="da-DK" sz="1800" dirty="0" smtClean="0"/>
              <a:t>at få den store viden, du nu har, sat i spil</a:t>
            </a:r>
          </a:p>
          <a:p>
            <a:pPr marL="171450" indent="-171450">
              <a:spcAft>
                <a:spcPts val="600"/>
              </a:spcAft>
              <a:buFont typeface="Arial" panose="020B0604020202020204" pitchFamily="34" charset="0"/>
              <a:buChar char="•"/>
            </a:pPr>
            <a:r>
              <a:rPr lang="da-DK" sz="1800" dirty="0" smtClean="0"/>
              <a:t>Styring: Hvad er de næste skridt? </a:t>
            </a:r>
          </a:p>
          <a:p>
            <a:pPr marL="171450" indent="-171450">
              <a:spcAft>
                <a:spcPts val="600"/>
              </a:spcAft>
              <a:buFont typeface="Arial" panose="020B0604020202020204" pitchFamily="34" charset="0"/>
              <a:buChar char="•"/>
            </a:pPr>
            <a:r>
              <a:rPr lang="da-DK" sz="1800" dirty="0" smtClean="0"/>
              <a:t>Læring: Hvad har I lært? </a:t>
            </a:r>
          </a:p>
          <a:p>
            <a:pPr marL="171450" indent="-171450">
              <a:spcAft>
                <a:spcPts val="600"/>
              </a:spcAft>
              <a:buFont typeface="Arial" panose="020B0604020202020204" pitchFamily="34" charset="0"/>
              <a:buChar char="•"/>
            </a:pPr>
            <a:r>
              <a:rPr lang="da-DK" sz="1800" dirty="0" smtClean="0"/>
              <a:t>Dokumentation og spredning: Hvem skal vide det? </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1998000"/>
            <a:ext cx="4577249" cy="4577249"/>
          </a:xfrm>
          <a:prstGeom prst="rect">
            <a:avLst/>
          </a:prstGeom>
        </p:spPr>
      </p:pic>
    </p:spTree>
    <p:extLst>
      <p:ext uri="{BB962C8B-B14F-4D97-AF65-F5344CB8AC3E}">
        <p14:creationId xmlns:p14="http://schemas.microsoft.com/office/powerpoint/2010/main" val="14101424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tyring_laering_mv">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2240609376"/>
              </p:ext>
            </p:extLst>
          </p:nvPr>
        </p:nvGraphicFramePr>
        <p:xfrm>
          <a:off x="421755" y="2555523"/>
          <a:ext cx="9929501" cy="4213440"/>
        </p:xfrm>
        <a:graphic>
          <a:graphicData uri="http://schemas.openxmlformats.org/drawingml/2006/table">
            <a:tbl>
              <a:tblPr firstRow="1" bandRow="1">
                <a:effectLst/>
                <a:tableStyleId>{073A0DAA-6AF3-43AB-8588-CEC1D06C72B9}</a:tableStyleId>
              </a:tblPr>
              <a:tblGrid>
                <a:gridCol w="2764705"/>
                <a:gridCol w="7164796"/>
              </a:tblGrid>
              <a:tr h="324000">
                <a:tc>
                  <a:txBody>
                    <a:bodyPr/>
                    <a:lstStyle/>
                    <a:p>
                      <a:r>
                        <a:rPr lang="da-DK" sz="1200" cap="all" baseline="0" dirty="0" smtClean="0"/>
                        <a:t>Styring</a:t>
                      </a:r>
                      <a:endParaRPr lang="da-DK" sz="1200" cap="all" baseline="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r>
              <a:tr h="396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dirty="0" smtClean="0"/>
                        <a:t>Hvad har I brug for at vide nu?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dirty="0" smtClean="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000" b="1" dirty="0" smtClean="0"/>
                        <a:t>Hvilken forandring er skabt: Hvad gjorde I før? </a:t>
                      </a:r>
                      <a:br>
                        <a:rPr lang="da-DK" sz="1000" b="1" dirty="0" smtClean="0"/>
                      </a:br>
                      <a:r>
                        <a:rPr lang="da-DK" sz="1000" b="1" dirty="0" smtClean="0"/>
                        <a:t>Hvad gør I anderledes nu?</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endParaRPr lang="da-DK" sz="1000" i="0" baseline="0" dirty="0" smtClean="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78000">
                <a:tc>
                  <a:txBody>
                    <a:bodyPr/>
                    <a:lstStyle/>
                    <a:p>
                      <a:r>
                        <a:rPr lang="da-DK" sz="1000" b="1" dirty="0" smtClean="0"/>
                        <a:t>Hvad er de næste skridt for arbejdet med det innovative tiltag?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60000">
                <a:tc>
                  <a:txBody>
                    <a:bodyPr/>
                    <a:lstStyle/>
                    <a:p>
                      <a:r>
                        <a:rPr kumimoji="0" lang="da-DK" sz="1200" b="1" i="0" u="none" strike="noStrike" kern="1200" cap="all" spc="0" normalizeH="0" baseline="0" noProof="0" dirty="0" smtClean="0">
                          <a:ln>
                            <a:noFill/>
                          </a:ln>
                          <a:solidFill>
                            <a:prstClr val="white"/>
                          </a:solidFill>
                          <a:effectLst/>
                          <a:uLnTx/>
                          <a:uFillTx/>
                          <a:latin typeface="+mn-lt"/>
                          <a:ea typeface="+mn-ea"/>
                          <a:cs typeface="+mn-cs"/>
                        </a:rPr>
                        <a:t>LÆRING</a:t>
                      </a:r>
                      <a:endParaRPr lang="da-DK" sz="1000" b="1"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F5C9C"/>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F5C9C"/>
                    </a:solidFill>
                  </a:tcPr>
                </a:tc>
              </a:tr>
              <a:tr h="396000">
                <a:tc>
                  <a:txBody>
                    <a:bodyPr/>
                    <a:lstStyle/>
                    <a:p>
                      <a:r>
                        <a:rPr lang="da-DK" sz="1000" b="1" dirty="0" smtClean="0"/>
                        <a:t>Hvad har vi nu lært</a:t>
                      </a:r>
                      <a:r>
                        <a:rPr lang="da-DK" sz="1000" b="1" baseline="0" dirty="0" smtClean="0"/>
                        <a:t> om det innovative tiltag?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96000">
                <a:tc>
                  <a:txBody>
                    <a:bodyPr/>
                    <a:lstStyle/>
                    <a:p>
                      <a:r>
                        <a:rPr lang="da-DK" sz="1000" b="1" dirty="0" smtClean="0"/>
                        <a:t>Hvad er den vigtigste læring, du kan tage med fra denne innovationsproces?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396000">
                <a:tc>
                  <a:txBody>
                    <a:bodyPr/>
                    <a:lstStyle/>
                    <a:p>
                      <a:r>
                        <a:rPr lang="da-DK" sz="1000" b="1" dirty="0" smtClean="0"/>
                        <a:t>Hvilken evalueringsviden skal du sørge for at give videre til organisationen omkring dig?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60000">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200" b="1" dirty="0" smtClean="0">
                          <a:solidFill>
                            <a:schemeClr val="bg1"/>
                          </a:solidFill>
                        </a:rPr>
                        <a:t>DOKUMENTATION OG</a:t>
                      </a:r>
                      <a:r>
                        <a:rPr lang="da-DK" sz="1200" b="1" baseline="0" dirty="0" smtClean="0">
                          <a:solidFill>
                            <a:schemeClr val="bg1"/>
                          </a:solidFill>
                        </a:rPr>
                        <a:t> SPREDNING</a:t>
                      </a:r>
                      <a:endParaRPr lang="da-DK" sz="1200" b="1" dirty="0" smtClean="0">
                        <a:solidFill>
                          <a:schemeClr val="bg1"/>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F5C9C"/>
                    </a:solidFill>
                  </a:tcPr>
                </a:tc>
                <a:tc>
                  <a:txBody>
                    <a:bodyPr/>
                    <a:lstStyle/>
                    <a:p>
                      <a:endParaRPr lang="da-DK" sz="1000" dirty="0"/>
                    </a:p>
                  </a:txBody>
                  <a:tcPr marL="0" marR="0" marT="46800" marB="468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7F5C9C"/>
                    </a:solidFill>
                  </a:tcPr>
                </a:tc>
              </a:tr>
              <a:tr h="396000">
                <a:tc>
                  <a:txBody>
                    <a:bodyPr/>
                    <a:lstStyle/>
                    <a:p>
                      <a:r>
                        <a:rPr lang="da-DK" sz="1000" b="1" dirty="0" smtClean="0"/>
                        <a:t>Hvad kan</a:t>
                      </a:r>
                      <a:r>
                        <a:rPr lang="da-DK" sz="1000" b="1" baseline="0" dirty="0" smtClean="0"/>
                        <a:t> du nu fortælle modtagerne af din evaluering (skema 1B) om det innovative tiltag?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396000">
                <a:tc>
                  <a:txBody>
                    <a:bodyPr/>
                    <a:lstStyle/>
                    <a:p>
                      <a:r>
                        <a:rPr lang="da-DK" sz="1000" b="1" dirty="0" smtClean="0"/>
                        <a:t>Hvem</a:t>
                      </a:r>
                      <a:r>
                        <a:rPr lang="da-DK" sz="1000" b="1" baseline="0" dirty="0" smtClean="0"/>
                        <a:t> bør ellers vide noget om innovationen? </a:t>
                      </a:r>
                      <a:br>
                        <a:rPr lang="da-DK" sz="1000" b="1" baseline="0" dirty="0" smtClean="0"/>
                      </a:br>
                      <a:r>
                        <a:rPr lang="da-DK" sz="1000" b="1" baseline="0" dirty="0" smtClean="0"/>
                        <a:t>[brug </a:t>
                      </a:r>
                      <a:r>
                        <a:rPr lang="da-DK" sz="1000" b="1" baseline="0" dirty="0" err="1" smtClean="0"/>
                        <a:t>COI’s</a:t>
                      </a:r>
                      <a:r>
                        <a:rPr lang="da-DK" sz="1000" b="1" baseline="0" dirty="0" smtClean="0"/>
                        <a:t> spredningsguide coi.dk/spredning]</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923330"/>
          </a:xfrm>
          <a:prstGeom prst="rect">
            <a:avLst/>
          </a:prstGeom>
          <a:noFill/>
        </p:spPr>
        <p:txBody>
          <a:bodyPr wrap="square" lIns="0" tIns="0" rIns="0" bIns="0" rtlCol="0">
            <a:sp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800" b="1" dirty="0" smtClean="0"/>
              <a:t>HVORDAN SKAL DU BRUGE DIN EVALUERINGSVIDEN OM DIT INNOVATIVE TILTAG?</a:t>
            </a:r>
          </a:p>
          <a:p>
            <a:r>
              <a:rPr lang="da-DK" sz="1400" dirty="0" smtClean="0"/>
              <a:t>Spild ikke den store viden du nu har om dit innovative tiltag. Del din viden med dem, der har ventet på den. Og med dem, </a:t>
            </a:r>
            <a:br>
              <a:rPr lang="da-DK" sz="1400" dirty="0" smtClean="0"/>
            </a:br>
            <a:r>
              <a:rPr lang="da-DK" sz="1400" dirty="0" smtClean="0"/>
              <a:t>der ikke ved, at de har brug for den. Fortæl, hvilken værdi det innovative tiltag har skabt/ikke skabt og tag din læring med </a:t>
            </a:r>
            <a:br>
              <a:rPr lang="da-DK" sz="1400" dirty="0" smtClean="0"/>
            </a:br>
            <a:r>
              <a:rPr lang="da-DK" sz="1400" dirty="0" smtClean="0"/>
              <a:t>dig i dit videre innovationsarbejde.</a:t>
            </a:r>
            <a:endParaRPr lang="da-DK" sz="1400" b="1" dirty="0" smtClean="0"/>
          </a:p>
        </p:txBody>
      </p:sp>
      <p:sp>
        <p:nvSpPr>
          <p:cNvPr id="27" name="Afrundet rektangel 26"/>
          <p:cNvSpPr/>
          <p:nvPr userDrawn="1"/>
        </p:nvSpPr>
        <p:spPr>
          <a:xfrm>
            <a:off x="413829" y="2520491"/>
            <a:ext cx="9937427" cy="4283534"/>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400" b="1" dirty="0" smtClean="0">
                <a:solidFill>
                  <a:schemeClr val="bg1"/>
                </a:solidFill>
              </a:rPr>
              <a:t>BRUG DET:</a:t>
            </a:r>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STYRING, LÆRING, DOKUMENTATION OG SPREDNING</a:t>
            </a:r>
          </a:p>
        </p:txBody>
      </p:sp>
      <p:sp>
        <p:nvSpPr>
          <p:cNvPr id="38" name="Pladsholder til tekst 7"/>
          <p:cNvSpPr>
            <a:spLocks noGrp="1"/>
          </p:cNvSpPr>
          <p:nvPr>
            <p:ph type="body" sz="quarter" idx="35"/>
          </p:nvPr>
        </p:nvSpPr>
        <p:spPr>
          <a:xfrm>
            <a:off x="3186460" y="2880531"/>
            <a:ext cx="7128792"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62"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3"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64"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2" name="Pladsholder til tekst 7"/>
          <p:cNvSpPr>
            <a:spLocks noGrp="1"/>
          </p:cNvSpPr>
          <p:nvPr>
            <p:ph type="body" sz="quarter" idx="36"/>
          </p:nvPr>
        </p:nvSpPr>
        <p:spPr>
          <a:xfrm>
            <a:off x="3186460" y="3276575"/>
            <a:ext cx="7128792"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3" name="Pladsholder til tekst 7"/>
          <p:cNvSpPr>
            <a:spLocks noGrp="1"/>
          </p:cNvSpPr>
          <p:nvPr>
            <p:ph type="body" sz="quarter" idx="37"/>
          </p:nvPr>
        </p:nvSpPr>
        <p:spPr>
          <a:xfrm>
            <a:off x="3186460" y="3672663"/>
            <a:ext cx="7128792" cy="396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4" name="Pladsholder til tekst 7"/>
          <p:cNvSpPr>
            <a:spLocks noGrp="1"/>
          </p:cNvSpPr>
          <p:nvPr>
            <p:ph type="body" sz="quarter" idx="38"/>
          </p:nvPr>
        </p:nvSpPr>
        <p:spPr>
          <a:xfrm>
            <a:off x="3186460" y="4428703"/>
            <a:ext cx="7128792" cy="378000"/>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5" name="Pladsholder til tekst 7"/>
          <p:cNvSpPr>
            <a:spLocks noGrp="1"/>
          </p:cNvSpPr>
          <p:nvPr>
            <p:ph type="body" sz="quarter" idx="39"/>
          </p:nvPr>
        </p:nvSpPr>
        <p:spPr>
          <a:xfrm>
            <a:off x="3186460" y="4806703"/>
            <a:ext cx="7128792" cy="408448"/>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6" name="Pladsholder til tekst 7"/>
          <p:cNvSpPr>
            <a:spLocks noGrp="1"/>
          </p:cNvSpPr>
          <p:nvPr>
            <p:ph type="body" sz="quarter" idx="40"/>
          </p:nvPr>
        </p:nvSpPr>
        <p:spPr>
          <a:xfrm>
            <a:off x="3186460" y="5215152"/>
            <a:ext cx="7128792" cy="401683"/>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8" name="Pladsholder til tekst 7"/>
          <p:cNvSpPr>
            <a:spLocks noGrp="1"/>
          </p:cNvSpPr>
          <p:nvPr>
            <p:ph type="body" sz="quarter" idx="41"/>
          </p:nvPr>
        </p:nvSpPr>
        <p:spPr>
          <a:xfrm>
            <a:off x="3186460" y="5968461"/>
            <a:ext cx="7128792" cy="391229"/>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29" name="Pladsholder til tekst 7"/>
          <p:cNvSpPr>
            <a:spLocks noGrp="1"/>
          </p:cNvSpPr>
          <p:nvPr>
            <p:ph type="body" sz="quarter" idx="42"/>
          </p:nvPr>
        </p:nvSpPr>
        <p:spPr>
          <a:xfrm>
            <a:off x="3186460" y="6359690"/>
            <a:ext cx="7128792" cy="391229"/>
          </a:xfrm>
        </p:spPr>
        <p:txBody>
          <a:bodyPr lIns="36000" tIns="36000" r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pic>
        <p:nvPicPr>
          <p:cNvPr id="30" name="Billede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7669" y="288243"/>
            <a:ext cx="681720" cy="720761"/>
          </a:xfrm>
          <a:prstGeom prst="rect">
            <a:avLst/>
          </a:prstGeom>
        </p:spPr>
      </p:pic>
    </p:spTree>
    <p:extLst>
      <p:ext uri="{BB962C8B-B14F-4D97-AF65-F5344CB8AC3E}">
        <p14:creationId xmlns:p14="http://schemas.microsoft.com/office/powerpoint/2010/main" val="353270685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0_slide_til_ekstra_tekst">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25" name="Pladsholder til tekst 2"/>
          <p:cNvSpPr>
            <a:spLocks noGrp="1"/>
          </p:cNvSpPr>
          <p:nvPr>
            <p:ph type="body" sz="quarter" idx="24" hasCustomPrompt="1"/>
          </p:nvPr>
        </p:nvSpPr>
        <p:spPr>
          <a:xfrm>
            <a:off x="396118" y="631069"/>
            <a:ext cx="9163050" cy="449262"/>
          </a:xfrm>
        </p:spPr>
        <p:txBody>
          <a:bodyPr/>
          <a:lstStyle>
            <a:lvl1pPr marL="0" indent="0">
              <a:buNone/>
              <a:defRPr sz="2400" b="1">
                <a:solidFill>
                  <a:schemeClr val="bg1"/>
                </a:solidFill>
              </a:defRPr>
            </a:lvl1pPr>
            <a:lvl2pPr marL="180000" indent="0">
              <a:buNone/>
              <a:defRPr sz="2400" b="1">
                <a:solidFill>
                  <a:schemeClr val="bg1"/>
                </a:solidFill>
              </a:defRPr>
            </a:lvl2pPr>
            <a:lvl3pPr marL="360000" indent="0">
              <a:buNone/>
              <a:defRPr sz="2400" b="1">
                <a:solidFill>
                  <a:schemeClr val="bg1"/>
                </a:solidFill>
              </a:defRPr>
            </a:lvl3pPr>
            <a:lvl4pPr marL="540000" indent="0">
              <a:buNone/>
              <a:defRPr sz="2400" b="1">
                <a:solidFill>
                  <a:schemeClr val="bg1"/>
                </a:solidFill>
              </a:defRPr>
            </a:lvl4pPr>
            <a:lvl5pPr marL="720000" indent="0">
              <a:buNone/>
              <a:defRPr sz="2400" b="1">
                <a:solidFill>
                  <a:schemeClr val="bg1"/>
                </a:solidFill>
              </a:defRPr>
            </a:lvl5pPr>
          </a:lstStyle>
          <a:p>
            <a:pPr lvl="0"/>
            <a:r>
              <a:rPr lang="da-DK" dirty="0" smtClean="0"/>
              <a:t>TILFØJ OVERSKRIFT</a:t>
            </a:r>
            <a:endParaRPr lang="da-DK" dirty="0"/>
          </a:p>
        </p:txBody>
      </p:sp>
      <p:sp>
        <p:nvSpPr>
          <p:cNvPr id="128" name="Afrundet rektangel 127"/>
          <p:cNvSpPr/>
          <p:nvPr userDrawn="1"/>
        </p:nvSpPr>
        <p:spPr>
          <a:xfrm>
            <a:off x="413829" y="1548383"/>
            <a:ext cx="9937427" cy="5255642"/>
          </a:xfrm>
          <a:prstGeom prst="roundRect">
            <a:avLst>
              <a:gd name="adj" fmla="val 2054"/>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9" name="Pladsholder til tekst 8"/>
          <p:cNvSpPr>
            <a:spLocks noGrp="1"/>
          </p:cNvSpPr>
          <p:nvPr>
            <p:ph type="body" sz="quarter" idx="25"/>
          </p:nvPr>
        </p:nvSpPr>
        <p:spPr>
          <a:xfrm>
            <a:off x="450156" y="1584387"/>
            <a:ext cx="4644132" cy="5148201"/>
          </a:xfrm>
        </p:spPr>
        <p:txBody>
          <a:bodyPr lIns="36000" tIns="36000" rIns="36000" bIns="36000"/>
          <a:lstStyle>
            <a:lvl1pPr marL="0" indent="0">
              <a:buNone/>
              <a:defRPr sz="12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29" name="Pladsholder til tekst 8"/>
          <p:cNvSpPr>
            <a:spLocks noGrp="1"/>
          </p:cNvSpPr>
          <p:nvPr>
            <p:ph type="body" sz="quarter" idx="26"/>
          </p:nvPr>
        </p:nvSpPr>
        <p:spPr>
          <a:xfrm>
            <a:off x="5383952" y="1584386"/>
            <a:ext cx="4895296" cy="5148000"/>
          </a:xfrm>
        </p:spPr>
        <p:txBody>
          <a:bodyPr/>
          <a:lstStyle>
            <a:lvl1pPr marL="0" indent="0">
              <a:buNone/>
              <a:defRPr sz="1200"/>
            </a:lvl1pPr>
          </a:lstStyle>
          <a:p>
            <a:pPr lvl="0"/>
            <a:r>
              <a:rPr lang="da-DK" dirty="0" smtClean="0"/>
              <a:t>Klik for at redigere i master</a:t>
            </a:r>
          </a:p>
        </p:txBody>
      </p:sp>
    </p:spTree>
    <p:extLst>
      <p:ext uri="{BB962C8B-B14F-4D97-AF65-F5344CB8AC3E}">
        <p14:creationId xmlns:p14="http://schemas.microsoft.com/office/powerpoint/2010/main" val="21947386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0_tomt_slide">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fld id="{51534A80-7A43-434E-AD7F-17CE41D776DA}" type="datetimeFigureOut">
              <a:rPr lang="da-DK" smtClean="0"/>
              <a:t>16-09-2016</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517F7780-E6D3-4496-BF36-99AE12F5B597}" type="slidenum">
              <a:rPr lang="da-DK" smtClean="0"/>
              <a:t>‹nr.›</a:t>
            </a:fld>
            <a:endParaRPr lang="da-DK"/>
          </a:p>
        </p:txBody>
      </p:sp>
      <p:sp>
        <p:nvSpPr>
          <p:cNvPr id="6"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8"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Tree>
    <p:extLst>
      <p:ext uri="{BB962C8B-B14F-4D97-AF65-F5344CB8AC3E}">
        <p14:creationId xmlns:p14="http://schemas.microsoft.com/office/powerpoint/2010/main" val="41488211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fklar!">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3" name="Rektangel 12"/>
          <p:cNvSpPr/>
          <p:nvPr userDrawn="1"/>
        </p:nvSpPr>
        <p:spPr>
          <a:xfrm>
            <a:off x="381000" y="414000"/>
            <a:ext cx="6225700" cy="578284"/>
          </a:xfrm>
          <a:prstGeom prst="rect">
            <a:avLst/>
          </a:prstGeom>
        </p:spPr>
        <p:txBody>
          <a:bodyPr lIns="0" tIns="0" rIns="0" bIns="0">
            <a:noAutofit/>
          </a:bodyPr>
          <a:lstStyle/>
          <a:p>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AFKLAR!</a:t>
            </a:r>
            <a:endParaRPr lang="da-DK" sz="2400" b="1" cap="all" baseline="0" dirty="0">
              <a:solidFill>
                <a:schemeClr val="bg1"/>
              </a:solidFill>
            </a:endParaRPr>
          </a:p>
        </p:txBody>
      </p:sp>
      <p:sp>
        <p:nvSpPr>
          <p:cNvPr id="3" name="Tekstboks 2"/>
          <p:cNvSpPr txBox="1"/>
          <p:nvPr userDrawn="1"/>
        </p:nvSpPr>
        <p:spPr>
          <a:xfrm>
            <a:off x="375390" y="2790000"/>
            <a:ext cx="4932871" cy="2554545"/>
          </a:xfrm>
          <a:prstGeom prst="rect">
            <a:avLst/>
          </a:prstGeom>
          <a:noFill/>
        </p:spPr>
        <p:txBody>
          <a:bodyPr wrap="square" lIns="0" tIns="0" rIns="0" bIns="0" rtlCol="0">
            <a:spAutoFit/>
          </a:bodyPr>
          <a:lstStyle/>
          <a:p>
            <a:r>
              <a:rPr lang="da-DK" sz="2400" b="1" dirty="0" smtClean="0"/>
              <a:t>AFKLAR! hjælper dig med:</a:t>
            </a:r>
          </a:p>
          <a:p>
            <a:endParaRPr lang="da-DK" sz="2400" b="1" dirty="0" smtClean="0"/>
          </a:p>
          <a:p>
            <a:pPr marL="171450" indent="-171450">
              <a:spcAft>
                <a:spcPts val="600"/>
              </a:spcAft>
              <a:buFont typeface="Arial" panose="020B0604020202020204" pitchFamily="34" charset="0"/>
              <a:buChar char="•"/>
            </a:pPr>
            <a:r>
              <a:rPr lang="da-DK" sz="1800" dirty="0" smtClean="0"/>
              <a:t>at afklare og forventningsafstemme din evaluering med ledelse og samarbejdspartnere</a:t>
            </a:r>
          </a:p>
          <a:p>
            <a:pPr marL="171450" indent="-171450">
              <a:spcAft>
                <a:spcPts val="600"/>
              </a:spcAft>
              <a:buFont typeface="Arial" panose="020B0604020202020204" pitchFamily="34" charset="0"/>
              <a:buChar char="•"/>
            </a:pPr>
            <a:r>
              <a:rPr lang="da-DK" sz="1800" dirty="0" smtClean="0"/>
              <a:t>at afklare og forholde dig til behovene hos dem, der skal modtage evalueringen</a:t>
            </a:r>
          </a:p>
          <a:p>
            <a:pPr marL="171450" indent="-171450">
              <a:spcAft>
                <a:spcPts val="600"/>
              </a:spcAft>
              <a:buFont typeface="Arial" panose="020B0604020202020204" pitchFamily="34" charset="0"/>
              <a:buChar char="•"/>
            </a:pPr>
            <a:r>
              <a:rPr lang="da-DK" sz="1800" dirty="0" smtClean="0"/>
              <a:t>at afklare, hvordan evalueringen og innovationen kobles.   </a:t>
            </a:r>
          </a:p>
        </p:txBody>
      </p:sp>
      <p:pic>
        <p:nvPicPr>
          <p:cNvPr id="9" name="Billed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1998000"/>
            <a:ext cx="4577249" cy="4577249"/>
          </a:xfrm>
          <a:prstGeom prst="rect">
            <a:avLst/>
          </a:prstGeom>
        </p:spPr>
      </p:pic>
    </p:spTree>
    <p:extLst>
      <p:ext uri="{BB962C8B-B14F-4D97-AF65-F5344CB8AC3E}">
        <p14:creationId xmlns:p14="http://schemas.microsoft.com/office/powerpoint/2010/main" val="4799148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A_formål_og_krav">
    <p:spTree>
      <p:nvGrpSpPr>
        <p:cNvPr id="1" name=""/>
        <p:cNvGrpSpPr/>
        <p:nvPr/>
      </p:nvGrpSpPr>
      <p:grpSpPr>
        <a:xfrm>
          <a:off x="0" y="0"/>
          <a:ext cx="0" cy="0"/>
          <a:chOff x="0" y="0"/>
          <a:chExt cx="0" cy="0"/>
        </a:xfrm>
      </p:grpSpPr>
      <p:sp>
        <p:nvSpPr>
          <p:cNvPr id="122" name="Kombinationstegning 121"/>
          <p:cNvSpPr/>
          <p:nvPr userDrawn="1"/>
        </p:nvSpPr>
        <p:spPr>
          <a:xfrm>
            <a:off x="3902105" y="2740772"/>
            <a:ext cx="6425674" cy="85983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9" name="Kombinationstegning 28"/>
          <p:cNvSpPr/>
          <p:nvPr userDrawn="1"/>
        </p:nvSpPr>
        <p:spPr>
          <a:xfrm>
            <a:off x="409084" y="2740772"/>
            <a:ext cx="3244495" cy="85983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1152128"/>
          </a:xfrm>
          <a:prstGeom prst="rect">
            <a:avLst/>
          </a:prstGeom>
          <a:noFill/>
        </p:spPr>
        <p:txBody>
          <a:bodyPr wrap="square" lIns="0" tIns="0" rIns="0" bIns="0" rtlCol="0">
            <a:noAutofit/>
          </a:bodyPr>
          <a:lstStyle/>
          <a:p>
            <a:r>
              <a:rPr lang="da-DK" sz="1800" b="1" dirty="0" smtClean="0"/>
              <a:t>HVORFOR LAVER DU DIN EVALUERING, OG HVILKE KRAV ER DER TIL DEN? </a:t>
            </a:r>
          </a:p>
          <a:p>
            <a:r>
              <a:rPr lang="da-DK" sz="1400" dirty="0" smtClean="0"/>
              <a:t>Når du afklarer og afstemmer forventninger med ledelse og samarbejdspartnere, får du et solidt ståsted for at gå i gang med </a:t>
            </a:r>
            <a:br>
              <a:rPr lang="da-DK" sz="1400" dirty="0" smtClean="0"/>
            </a:br>
            <a:r>
              <a:rPr lang="da-DK" sz="1400" dirty="0" smtClean="0"/>
              <a:t>din</a:t>
            </a:r>
            <a:r>
              <a:rPr lang="da-DK" sz="1400" baseline="0" dirty="0" smtClean="0"/>
              <a:t> </a:t>
            </a:r>
            <a:r>
              <a:rPr lang="da-DK" sz="1400" dirty="0" smtClean="0"/>
              <a:t>evaluering. Forventningsafstem derfor om prioriteringer</a:t>
            </a:r>
            <a:r>
              <a:rPr lang="da-DK" sz="1400" baseline="0" dirty="0" smtClean="0"/>
              <a:t> </a:t>
            </a:r>
            <a:r>
              <a:rPr lang="da-DK" sz="1400" dirty="0" smtClean="0"/>
              <a:t>af formål med evalueringen og om datatyper, ressourceforbrug</a:t>
            </a:r>
            <a:r>
              <a:rPr lang="da-DK" sz="1400" baseline="0" dirty="0" smtClean="0"/>
              <a:t> </a:t>
            </a:r>
            <a:br>
              <a:rPr lang="da-DK" sz="1400" baseline="0" dirty="0" smtClean="0"/>
            </a:br>
            <a:r>
              <a:rPr lang="da-DK" sz="1400" dirty="0" smtClean="0"/>
              <a:t>og tidsperspektiv. Den forventningsafstemning bidrager til at afklare, hvilke metoder du kan bruge til din dataindsamling og </a:t>
            </a:r>
            <a:br>
              <a:rPr lang="da-DK" sz="1400" dirty="0" smtClean="0"/>
            </a:br>
            <a:r>
              <a:rPr lang="da-DK" sz="1400" dirty="0" smtClean="0"/>
              <a:t>dermed den evaluering, du kan lave.</a:t>
            </a:r>
            <a:endParaRPr lang="da-DK" sz="1400" dirty="0"/>
          </a:p>
        </p:txBody>
      </p:sp>
      <p:sp>
        <p:nvSpPr>
          <p:cNvPr id="11" name="Tekstboks 10"/>
          <p:cNvSpPr txBox="1"/>
          <p:nvPr userDrawn="1"/>
        </p:nvSpPr>
        <p:spPr>
          <a:xfrm>
            <a:off x="540020" y="2808522"/>
            <a:ext cx="2970476" cy="3851477"/>
          </a:xfrm>
          <a:prstGeom prst="rect">
            <a:avLst/>
          </a:prstGeom>
          <a:noFill/>
        </p:spPr>
        <p:txBody>
          <a:bodyPr wrap="square" lIns="0" tIns="0" rIns="0" bIns="0" rtlCol="0">
            <a:noAutofit/>
          </a:bodyPr>
          <a:lstStyle/>
          <a:p>
            <a:r>
              <a:rPr lang="da-DK" sz="1200" b="1" dirty="0" smtClean="0">
                <a:solidFill>
                  <a:schemeClr val="bg1"/>
                </a:solidFill>
              </a:rPr>
              <a:t>PRIORITER FORMÅLENE MED DIN EVALUERING</a:t>
            </a:r>
          </a:p>
          <a:p>
            <a:r>
              <a:rPr lang="da-DK" sz="1000" dirty="0" smtClean="0">
                <a:solidFill>
                  <a:schemeClr val="bg1"/>
                </a:solidFill>
              </a:rPr>
              <a:t>Forventningsafstem med samarbejdspartnere og ledelse om, hvad der er formålet med din evaluering. Skriv 1 ved det primære formål, 2 ved det </a:t>
            </a:r>
            <a:r>
              <a:rPr lang="da-DK" sz="1000" dirty="0" err="1" smtClean="0">
                <a:solidFill>
                  <a:schemeClr val="bg1"/>
                </a:solidFill>
              </a:rPr>
              <a:t>næstvigtigste</a:t>
            </a:r>
            <a:r>
              <a:rPr lang="da-DK" sz="1000" dirty="0" smtClean="0">
                <a:solidFill>
                  <a:schemeClr val="bg1"/>
                </a:solidFill>
              </a:rPr>
              <a:t> osv..</a:t>
            </a:r>
          </a:p>
          <a:p>
            <a:endParaRPr lang="da-DK" sz="1400" dirty="0" smtClean="0"/>
          </a:p>
          <a:p>
            <a:pPr marL="357188" indent="0">
              <a:lnSpc>
                <a:spcPts val="2800"/>
              </a:lnSpc>
            </a:pPr>
            <a:r>
              <a:rPr lang="da-DK" sz="1400" dirty="0" smtClean="0"/>
              <a:t>Styring af innovationsproces</a:t>
            </a:r>
          </a:p>
          <a:p>
            <a:pPr marL="357188" indent="0">
              <a:lnSpc>
                <a:spcPts val="2800"/>
              </a:lnSpc>
            </a:pPr>
            <a:r>
              <a:rPr lang="da-DK" sz="1400" dirty="0" smtClean="0"/>
              <a:t>Påvisning af værdi</a:t>
            </a:r>
          </a:p>
          <a:p>
            <a:pPr marL="357188" indent="0">
              <a:lnSpc>
                <a:spcPts val="2800"/>
              </a:lnSpc>
            </a:pPr>
            <a:r>
              <a:rPr lang="da-DK" sz="1400" dirty="0" smtClean="0"/>
              <a:t>Læring</a:t>
            </a:r>
          </a:p>
          <a:p>
            <a:pPr marL="357188" indent="0">
              <a:lnSpc>
                <a:spcPts val="2800"/>
              </a:lnSpc>
            </a:pPr>
            <a:r>
              <a:rPr lang="da-DK" sz="1400" dirty="0" smtClean="0"/>
              <a:t>Spredning</a:t>
            </a:r>
          </a:p>
          <a:p>
            <a:pPr marL="357188" indent="0">
              <a:lnSpc>
                <a:spcPts val="2800"/>
              </a:lnSpc>
            </a:pPr>
            <a:r>
              <a:rPr lang="da-DK" sz="1400" dirty="0" smtClean="0"/>
              <a:t>Dokumentation</a:t>
            </a:r>
          </a:p>
          <a:p>
            <a:endParaRPr lang="da-DK" sz="1400" dirty="0" smtClean="0"/>
          </a:p>
          <a:p>
            <a:r>
              <a:rPr lang="da-DK" sz="1200" dirty="0" smtClean="0"/>
              <a:t>Vend tilbage til formålene løbende </a:t>
            </a:r>
            <a:br>
              <a:rPr lang="da-DK" sz="1200" dirty="0" smtClean="0"/>
            </a:br>
            <a:r>
              <a:rPr lang="da-DK" sz="1200" dirty="0" smtClean="0"/>
              <a:t>i din evaluerings- og innovationsproces: </a:t>
            </a:r>
            <a:br>
              <a:rPr lang="da-DK" sz="1200" dirty="0" smtClean="0"/>
            </a:br>
            <a:r>
              <a:rPr lang="da-DK" sz="1200" dirty="0" smtClean="0"/>
              <a:t>Er det stadig den rigtige prioritering? </a:t>
            </a:r>
            <a:endParaRPr lang="da-DK" sz="1200" dirty="0"/>
          </a:p>
        </p:txBody>
      </p:sp>
      <p:sp>
        <p:nvSpPr>
          <p:cNvPr id="15" name="Pladsholder til tekst 14"/>
          <p:cNvSpPr>
            <a:spLocks noGrp="1"/>
          </p:cNvSpPr>
          <p:nvPr userDrawn="1">
            <p:ph type="body" sz="quarter" idx="13" hasCustomPrompt="1"/>
          </p:nvPr>
        </p:nvSpPr>
        <p:spPr>
          <a:xfrm>
            <a:off x="594172" y="3791574"/>
            <a:ext cx="216000" cy="216000"/>
          </a:xfrm>
          <a:solidFill>
            <a:schemeClr val="accent6">
              <a:lumMod val="20000"/>
              <a:lumOff val="80000"/>
            </a:schemeClr>
          </a:solidFill>
          <a:ln>
            <a:noFill/>
          </a:ln>
        </p:spPr>
        <p:txBody>
          <a:bodyPr anchor="ctr" anchorCtr="0"/>
          <a:lstStyle>
            <a:lvl1pPr marL="0" indent="0" algn="ctr">
              <a:buNone/>
              <a:defRPr b="1"/>
            </a:lvl1pPr>
          </a:lstStyle>
          <a:p>
            <a:pPr lvl="0"/>
            <a:r>
              <a:rPr lang="en-US" dirty="0" smtClean="0"/>
              <a:t> </a:t>
            </a:r>
            <a:endParaRPr lang="da-DK" dirty="0"/>
          </a:p>
        </p:txBody>
      </p:sp>
      <p:sp>
        <p:nvSpPr>
          <p:cNvPr id="20" name="Pladsholder til tekst 14"/>
          <p:cNvSpPr>
            <a:spLocks noGrp="1"/>
          </p:cNvSpPr>
          <p:nvPr userDrawn="1">
            <p:ph type="body" sz="quarter" idx="14" hasCustomPrompt="1"/>
          </p:nvPr>
        </p:nvSpPr>
        <p:spPr>
          <a:xfrm>
            <a:off x="594172" y="4116292"/>
            <a:ext cx="216000" cy="216000"/>
          </a:xfrm>
          <a:solidFill>
            <a:schemeClr val="accent6">
              <a:lumMod val="20000"/>
              <a:lumOff val="80000"/>
            </a:schemeClr>
          </a:solidFill>
          <a:ln>
            <a:noFill/>
          </a:ln>
        </p:spPr>
        <p:txBody>
          <a:bodyPr anchor="ctr" anchorCtr="0"/>
          <a:lstStyle>
            <a:lvl1pPr marL="0" indent="0" algn="ctr">
              <a:buNone/>
              <a:defRPr b="1"/>
            </a:lvl1pPr>
          </a:lstStyle>
          <a:p>
            <a:pPr lvl="0"/>
            <a:r>
              <a:rPr lang="en-US" dirty="0" smtClean="0"/>
              <a:t> </a:t>
            </a:r>
            <a:endParaRPr lang="da-DK" dirty="0"/>
          </a:p>
        </p:txBody>
      </p:sp>
      <p:sp>
        <p:nvSpPr>
          <p:cNvPr id="21" name="Pladsholder til tekst 14"/>
          <p:cNvSpPr>
            <a:spLocks noGrp="1"/>
          </p:cNvSpPr>
          <p:nvPr userDrawn="1">
            <p:ph type="body" sz="quarter" idx="15" hasCustomPrompt="1"/>
          </p:nvPr>
        </p:nvSpPr>
        <p:spPr>
          <a:xfrm>
            <a:off x="594172" y="4505591"/>
            <a:ext cx="216000" cy="216000"/>
          </a:xfrm>
          <a:solidFill>
            <a:schemeClr val="accent6">
              <a:lumMod val="20000"/>
              <a:lumOff val="80000"/>
            </a:schemeClr>
          </a:solidFill>
          <a:ln>
            <a:noFill/>
          </a:ln>
        </p:spPr>
        <p:txBody>
          <a:bodyPr anchor="ctr" anchorCtr="0"/>
          <a:lstStyle>
            <a:lvl1pPr marL="0" indent="0" algn="ctr">
              <a:buNone/>
              <a:defRPr b="1"/>
            </a:lvl1pPr>
          </a:lstStyle>
          <a:p>
            <a:pPr lvl="0"/>
            <a:r>
              <a:rPr lang="en-US" dirty="0" smtClean="0"/>
              <a:t> </a:t>
            </a:r>
            <a:endParaRPr lang="da-DK" dirty="0"/>
          </a:p>
        </p:txBody>
      </p:sp>
      <p:sp>
        <p:nvSpPr>
          <p:cNvPr id="22" name="Pladsholder til tekst 14"/>
          <p:cNvSpPr>
            <a:spLocks noGrp="1"/>
          </p:cNvSpPr>
          <p:nvPr userDrawn="1">
            <p:ph type="body" sz="quarter" idx="16" hasCustomPrompt="1"/>
          </p:nvPr>
        </p:nvSpPr>
        <p:spPr>
          <a:xfrm>
            <a:off x="594172" y="4854149"/>
            <a:ext cx="216000" cy="216000"/>
          </a:xfrm>
          <a:solidFill>
            <a:schemeClr val="accent6">
              <a:lumMod val="20000"/>
              <a:lumOff val="80000"/>
            </a:schemeClr>
          </a:solidFill>
          <a:ln>
            <a:noFill/>
          </a:ln>
        </p:spPr>
        <p:txBody>
          <a:bodyPr anchor="ctr" anchorCtr="0"/>
          <a:lstStyle>
            <a:lvl1pPr marL="0" indent="0" algn="ctr">
              <a:buNone/>
              <a:defRPr b="1"/>
            </a:lvl1pPr>
          </a:lstStyle>
          <a:p>
            <a:pPr lvl="0"/>
            <a:r>
              <a:rPr lang="en-US" dirty="0" smtClean="0"/>
              <a:t> </a:t>
            </a:r>
            <a:endParaRPr lang="da-DK" dirty="0"/>
          </a:p>
        </p:txBody>
      </p:sp>
      <p:sp>
        <p:nvSpPr>
          <p:cNvPr id="23" name="Pladsholder til tekst 14"/>
          <p:cNvSpPr>
            <a:spLocks noGrp="1"/>
          </p:cNvSpPr>
          <p:nvPr userDrawn="1">
            <p:ph type="body" sz="quarter" idx="17" hasCustomPrompt="1"/>
          </p:nvPr>
        </p:nvSpPr>
        <p:spPr>
          <a:xfrm>
            <a:off x="594172" y="5220815"/>
            <a:ext cx="216000" cy="216000"/>
          </a:xfrm>
          <a:solidFill>
            <a:schemeClr val="accent6">
              <a:lumMod val="20000"/>
              <a:lumOff val="80000"/>
            </a:schemeClr>
          </a:solidFill>
          <a:ln>
            <a:noFill/>
          </a:ln>
        </p:spPr>
        <p:txBody>
          <a:bodyPr anchor="ctr" anchorCtr="0"/>
          <a:lstStyle>
            <a:lvl1pPr marL="0" indent="0" algn="ctr">
              <a:buNone/>
              <a:defRPr b="1"/>
            </a:lvl1pPr>
          </a:lstStyle>
          <a:p>
            <a:pPr lvl="0"/>
            <a:r>
              <a:rPr lang="en-US" dirty="0" smtClean="0"/>
              <a:t> </a:t>
            </a:r>
            <a:endParaRPr lang="da-DK" dirty="0"/>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7" name="Afrundet rektangel 26"/>
          <p:cNvSpPr/>
          <p:nvPr userDrawn="1"/>
        </p:nvSpPr>
        <p:spPr>
          <a:xfrm>
            <a:off x="413830" y="2736515"/>
            <a:ext cx="3239750" cy="4067510"/>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0" name="Tekstboks 29"/>
          <p:cNvSpPr txBox="1"/>
          <p:nvPr userDrawn="1"/>
        </p:nvSpPr>
        <p:spPr>
          <a:xfrm>
            <a:off x="4046121" y="2808523"/>
            <a:ext cx="6089132" cy="612068"/>
          </a:xfrm>
          <a:prstGeom prst="rect">
            <a:avLst/>
          </a:prstGeom>
          <a:noFill/>
        </p:spPr>
        <p:txBody>
          <a:bodyPr wrap="square" lIns="0" tIns="0" rIns="0" bIns="0" rtlCol="0">
            <a:noAutofit/>
          </a:bodyPr>
          <a:lstStyle/>
          <a:p>
            <a:r>
              <a:rPr lang="da-DK" sz="1200" b="1" dirty="0" smtClean="0">
                <a:solidFill>
                  <a:schemeClr val="bg1"/>
                </a:solidFill>
              </a:rPr>
              <a:t>HVILKE KRAV ER DER TIL DIN EVALUERING? </a:t>
            </a:r>
          </a:p>
          <a:p>
            <a:r>
              <a:rPr lang="da-DK" sz="1000" dirty="0" smtClean="0">
                <a:solidFill>
                  <a:schemeClr val="bg1"/>
                </a:solidFill>
              </a:rPr>
              <a:t>Forventningsafstem kravene til evaluering med dine samarbejdspartnere og ledere. </a:t>
            </a:r>
            <a:br>
              <a:rPr lang="da-DK" sz="1000" dirty="0" smtClean="0">
                <a:solidFill>
                  <a:schemeClr val="bg1"/>
                </a:solidFill>
              </a:rPr>
            </a:br>
            <a:r>
              <a:rPr lang="da-DK" sz="1000" dirty="0" smtClean="0">
                <a:solidFill>
                  <a:schemeClr val="bg1"/>
                </a:solidFill>
              </a:rPr>
              <a:t>Placér den røde prik på de tre skalaer og suppler evt. med dine egne ord. </a:t>
            </a:r>
          </a:p>
        </p:txBody>
      </p:sp>
      <p:pic>
        <p:nvPicPr>
          <p:cNvPr id="31" name="Billed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7561"/>
            <a:ext cx="720762" cy="720762"/>
          </a:xfrm>
          <a:prstGeom prst="rect">
            <a:avLst/>
          </a:prstGeom>
        </p:spPr>
      </p:pic>
      <p:sp>
        <p:nvSpPr>
          <p:cNvPr id="32" name="Rektangel 31"/>
          <p:cNvSpPr/>
          <p:nvPr userDrawn="1"/>
        </p:nvSpPr>
        <p:spPr>
          <a:xfrm>
            <a:off x="1260000" y="414000"/>
            <a:ext cx="5346700" cy="578284"/>
          </a:xfrm>
          <a:prstGeom prst="rect">
            <a:avLst/>
          </a:prstGeom>
        </p:spPr>
        <p:txBody>
          <a:bodyPr lIns="0" tIns="0" rIns="0" bIns="0">
            <a:noAutofit/>
          </a:bodyPr>
          <a:lstStyle/>
          <a:p>
            <a:r>
              <a:rPr lang="da-DK" sz="1400" b="1" dirty="0" smtClean="0">
                <a:solidFill>
                  <a:schemeClr val="bg1"/>
                </a:solidFill>
              </a:rPr>
              <a:t>AFKLAR: </a:t>
            </a:r>
            <a:r>
              <a:rPr lang="da-DK" b="1" dirty="0" smtClean="0">
                <a:solidFill>
                  <a:schemeClr val="bg1"/>
                </a:solidFill>
              </a:rPr>
              <a:t/>
            </a:r>
            <a:br>
              <a:rPr lang="da-DK" b="1" dirty="0" smtClean="0">
                <a:solidFill>
                  <a:schemeClr val="bg1"/>
                </a:solidFill>
              </a:rPr>
            </a:br>
            <a:r>
              <a:rPr lang="da-DK" sz="2400" b="1" dirty="0" smtClean="0">
                <a:solidFill>
                  <a:schemeClr val="bg1"/>
                </a:solidFill>
              </a:rPr>
              <a:t>FORMÅL OG KRAV</a:t>
            </a:r>
            <a:endParaRPr lang="da-DK" sz="2400" b="1" dirty="0">
              <a:solidFill>
                <a:schemeClr val="bg1"/>
              </a:solidFill>
            </a:endParaRPr>
          </a:p>
        </p:txBody>
      </p:sp>
      <p:sp>
        <p:nvSpPr>
          <p:cNvPr id="121" name="Afrundet rektangel 120"/>
          <p:cNvSpPr/>
          <p:nvPr userDrawn="1"/>
        </p:nvSpPr>
        <p:spPr>
          <a:xfrm>
            <a:off x="3933350" y="2736515"/>
            <a:ext cx="6394429" cy="4067509"/>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109" name="Pladsholder til tekst 108"/>
          <p:cNvSpPr>
            <a:spLocks noGrp="1"/>
          </p:cNvSpPr>
          <p:nvPr userDrawn="1">
            <p:ph type="body" sz="quarter" idx="21"/>
          </p:nvPr>
        </p:nvSpPr>
        <p:spPr>
          <a:xfrm>
            <a:off x="6930000" y="4572719"/>
            <a:ext cx="3240000" cy="540084"/>
          </a:xfrm>
          <a:solidFill>
            <a:schemeClr val="accent6">
              <a:lumMod val="20000"/>
              <a:lumOff val="80000"/>
            </a:schemeClr>
          </a:solidFill>
        </p:spPr>
        <p:txBody>
          <a:bodyPr lIns="36000" tIns="36000" rIns="36000" bIns="36000" anchor="t" anchorCtr="0">
            <a:normAutofit/>
          </a:bodyPr>
          <a:lstStyle>
            <a:lvl1pPr marL="0" indent="0">
              <a:buNone/>
              <a:defRPr sz="10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p>
        </p:txBody>
      </p:sp>
      <p:sp>
        <p:nvSpPr>
          <p:cNvPr id="215" name="Pladsholder til tekst 108"/>
          <p:cNvSpPr>
            <a:spLocks noGrp="1"/>
          </p:cNvSpPr>
          <p:nvPr userDrawn="1">
            <p:ph type="body" sz="quarter" idx="22"/>
          </p:nvPr>
        </p:nvSpPr>
        <p:spPr>
          <a:xfrm>
            <a:off x="6930000" y="5346401"/>
            <a:ext cx="3240000" cy="540000"/>
          </a:xfrm>
          <a:solidFill>
            <a:schemeClr val="accent6">
              <a:lumMod val="20000"/>
              <a:lumOff val="80000"/>
            </a:schemeClr>
          </a:solidFill>
        </p:spPr>
        <p:txBody>
          <a:bodyPr lIns="36000" tIns="36000" rIns="36000" bIns="36000" anchor="t" anchorCtr="0">
            <a:normAutofit/>
          </a:bodyPr>
          <a:lstStyle>
            <a:lvl1pPr marL="0" indent="0">
              <a:buNone/>
              <a:defRPr sz="10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p>
        </p:txBody>
      </p:sp>
      <p:sp>
        <p:nvSpPr>
          <p:cNvPr id="216" name="Pladsholder til tekst 108"/>
          <p:cNvSpPr>
            <a:spLocks noGrp="1"/>
          </p:cNvSpPr>
          <p:nvPr userDrawn="1">
            <p:ph type="body" sz="quarter" idx="23"/>
          </p:nvPr>
        </p:nvSpPr>
        <p:spPr>
          <a:xfrm>
            <a:off x="6930000" y="6120000"/>
            <a:ext cx="3240000" cy="540000"/>
          </a:xfrm>
          <a:solidFill>
            <a:schemeClr val="accent6">
              <a:lumMod val="20000"/>
              <a:lumOff val="80000"/>
            </a:schemeClr>
          </a:solidFill>
        </p:spPr>
        <p:txBody>
          <a:bodyPr lIns="36000" tIns="36000" rIns="36000" bIns="36000" anchor="t" anchorCtr="0">
            <a:normAutofit/>
          </a:bodyPr>
          <a:lstStyle>
            <a:lvl1pPr marL="0" indent="0">
              <a:buNone/>
              <a:defRPr sz="10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p>
        </p:txBody>
      </p:sp>
      <p:grpSp>
        <p:nvGrpSpPr>
          <p:cNvPr id="9" name="Gruppe 8"/>
          <p:cNvGrpSpPr/>
          <p:nvPr userDrawn="1"/>
        </p:nvGrpSpPr>
        <p:grpSpPr>
          <a:xfrm>
            <a:off x="4158568" y="4608723"/>
            <a:ext cx="2621960" cy="399370"/>
            <a:chOff x="4158568" y="4780305"/>
            <a:chExt cx="2621960" cy="399370"/>
          </a:xfrm>
        </p:grpSpPr>
        <p:sp>
          <p:nvSpPr>
            <p:cNvPr id="113" name="Line 92"/>
            <p:cNvSpPr>
              <a:spLocks noChangeShapeType="1"/>
            </p:cNvSpPr>
            <p:nvPr userDrawn="1"/>
          </p:nvSpPr>
          <p:spPr bwMode="auto">
            <a:xfrm>
              <a:off x="4444735" y="5012569"/>
              <a:ext cx="2092325" cy="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25" name="Line 112"/>
            <p:cNvSpPr>
              <a:spLocks noChangeShapeType="1"/>
            </p:cNvSpPr>
            <p:nvPr userDrawn="1"/>
          </p:nvSpPr>
          <p:spPr bwMode="auto">
            <a:xfrm>
              <a:off x="4444735" y="4977644"/>
              <a:ext cx="0" cy="68262"/>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36" name="Line 123"/>
            <p:cNvSpPr>
              <a:spLocks noChangeShapeType="1"/>
            </p:cNvSpPr>
            <p:nvPr userDrawn="1"/>
          </p:nvSpPr>
          <p:spPr bwMode="auto">
            <a:xfrm>
              <a:off x="6537060" y="4977644"/>
              <a:ext cx="0" cy="68262"/>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 name="Tekstboks 1"/>
            <p:cNvSpPr txBox="1"/>
            <p:nvPr userDrawn="1"/>
          </p:nvSpPr>
          <p:spPr>
            <a:xfrm>
              <a:off x="5262420" y="4780305"/>
              <a:ext cx="448841" cy="159462"/>
            </a:xfrm>
            <a:prstGeom prst="rect">
              <a:avLst/>
            </a:prstGeom>
            <a:noFill/>
          </p:spPr>
          <p:txBody>
            <a:bodyPr wrap="none" lIns="0" tIns="0" rIns="0" bIns="36000" rtlCol="0">
              <a:spAutoFit/>
            </a:bodyPr>
            <a:lstStyle/>
            <a:p>
              <a:pPr algn="ctr"/>
              <a:r>
                <a:rPr lang="da-DK" sz="800" b="1" dirty="0" smtClean="0"/>
                <a:t>DATATYPE</a:t>
              </a:r>
              <a:endParaRPr lang="da-DK" sz="800" b="1" dirty="0"/>
            </a:p>
          </p:txBody>
        </p:sp>
        <p:sp>
          <p:nvSpPr>
            <p:cNvPr id="129" name="Tekstboks 128"/>
            <p:cNvSpPr txBox="1"/>
            <p:nvPr userDrawn="1"/>
          </p:nvSpPr>
          <p:spPr>
            <a:xfrm>
              <a:off x="4158568" y="5020213"/>
              <a:ext cx="578684" cy="159462"/>
            </a:xfrm>
            <a:prstGeom prst="rect">
              <a:avLst/>
            </a:prstGeom>
            <a:noFill/>
          </p:spPr>
          <p:txBody>
            <a:bodyPr wrap="none" lIns="0" tIns="36000" rIns="0" bIns="0" rtlCol="0" anchor="b" anchorCtr="0">
              <a:spAutoFit/>
            </a:bodyPr>
            <a:lstStyle/>
            <a:p>
              <a:pPr algn="ctr"/>
              <a:r>
                <a:rPr lang="da-DK" sz="800" b="1" dirty="0" smtClean="0"/>
                <a:t>KVANTITATIV</a:t>
              </a:r>
              <a:endParaRPr lang="da-DK" sz="800" b="1" dirty="0"/>
            </a:p>
          </p:txBody>
        </p:sp>
        <p:sp>
          <p:nvSpPr>
            <p:cNvPr id="130" name="Tekstboks 129"/>
            <p:cNvSpPr txBox="1"/>
            <p:nvPr userDrawn="1"/>
          </p:nvSpPr>
          <p:spPr>
            <a:xfrm>
              <a:off x="6277185" y="5020213"/>
              <a:ext cx="503343" cy="159462"/>
            </a:xfrm>
            <a:prstGeom prst="rect">
              <a:avLst/>
            </a:prstGeom>
            <a:noFill/>
          </p:spPr>
          <p:txBody>
            <a:bodyPr wrap="none" lIns="0" tIns="36000" rIns="0" bIns="0" rtlCol="0" anchor="b" anchorCtr="0">
              <a:spAutoFit/>
            </a:bodyPr>
            <a:lstStyle/>
            <a:p>
              <a:pPr algn="ctr"/>
              <a:r>
                <a:rPr lang="da-DK" sz="800" b="1" dirty="0" smtClean="0"/>
                <a:t>KVALITATIV</a:t>
              </a:r>
              <a:endParaRPr lang="da-DK" sz="800" b="1" dirty="0"/>
            </a:p>
          </p:txBody>
        </p:sp>
      </p:grpSp>
      <p:grpSp>
        <p:nvGrpSpPr>
          <p:cNvPr id="12" name="Gruppe 11"/>
          <p:cNvGrpSpPr/>
          <p:nvPr userDrawn="1"/>
        </p:nvGrpSpPr>
        <p:grpSpPr>
          <a:xfrm>
            <a:off x="4364553" y="5400811"/>
            <a:ext cx="2248461" cy="381582"/>
            <a:chOff x="4364553" y="5301320"/>
            <a:chExt cx="2248461" cy="381582"/>
          </a:xfrm>
        </p:grpSpPr>
        <p:sp>
          <p:nvSpPr>
            <p:cNvPr id="237" name="Line 124"/>
            <p:cNvSpPr>
              <a:spLocks noChangeShapeType="1"/>
            </p:cNvSpPr>
            <p:nvPr userDrawn="1"/>
          </p:nvSpPr>
          <p:spPr bwMode="auto">
            <a:xfrm>
              <a:off x="4444735" y="5518981"/>
              <a:ext cx="2092325" cy="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57" name="Line 144"/>
            <p:cNvSpPr>
              <a:spLocks noChangeShapeType="1"/>
            </p:cNvSpPr>
            <p:nvPr userDrawn="1"/>
          </p:nvSpPr>
          <p:spPr bwMode="auto">
            <a:xfrm>
              <a:off x="4444735" y="5484056"/>
              <a:ext cx="0" cy="68262"/>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61" name="Line 148"/>
            <p:cNvSpPr>
              <a:spLocks noChangeShapeType="1"/>
            </p:cNvSpPr>
            <p:nvPr userDrawn="1"/>
          </p:nvSpPr>
          <p:spPr bwMode="auto">
            <a:xfrm>
              <a:off x="6537060" y="5484056"/>
              <a:ext cx="0" cy="68262"/>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25" name="Tekstboks 124"/>
            <p:cNvSpPr txBox="1"/>
            <p:nvPr userDrawn="1"/>
          </p:nvSpPr>
          <p:spPr>
            <a:xfrm>
              <a:off x="5022110" y="5301320"/>
              <a:ext cx="923330" cy="159462"/>
            </a:xfrm>
            <a:prstGeom prst="rect">
              <a:avLst/>
            </a:prstGeom>
            <a:noFill/>
          </p:spPr>
          <p:txBody>
            <a:bodyPr wrap="none" lIns="0" tIns="0" rIns="0" bIns="36000" rtlCol="0">
              <a:spAutoFit/>
            </a:bodyPr>
            <a:lstStyle/>
            <a:p>
              <a:pPr algn="ctr"/>
              <a:r>
                <a:rPr lang="da-DK" sz="800" b="1" dirty="0" smtClean="0"/>
                <a:t>RESSOURCEFORBRUG</a:t>
              </a:r>
              <a:endParaRPr lang="da-DK" sz="800" b="1" dirty="0"/>
            </a:p>
          </p:txBody>
        </p:sp>
        <p:sp>
          <p:nvSpPr>
            <p:cNvPr id="133" name="Tekstboks 132"/>
            <p:cNvSpPr txBox="1"/>
            <p:nvPr userDrawn="1"/>
          </p:nvSpPr>
          <p:spPr>
            <a:xfrm>
              <a:off x="4364553" y="5523440"/>
              <a:ext cx="166713" cy="159462"/>
            </a:xfrm>
            <a:prstGeom prst="rect">
              <a:avLst/>
            </a:prstGeom>
            <a:noFill/>
          </p:spPr>
          <p:txBody>
            <a:bodyPr wrap="none" lIns="0" tIns="36000" rIns="0" bIns="0" rtlCol="0" anchor="b" anchorCtr="0">
              <a:spAutoFit/>
            </a:bodyPr>
            <a:lstStyle/>
            <a:p>
              <a:pPr algn="ctr"/>
              <a:r>
                <a:rPr lang="da-DK" sz="800" b="1" dirty="0" smtClean="0"/>
                <a:t>LAV</a:t>
              </a:r>
              <a:endParaRPr lang="da-DK" sz="800" b="1" dirty="0"/>
            </a:p>
          </p:txBody>
        </p:sp>
        <p:sp>
          <p:nvSpPr>
            <p:cNvPr id="134" name="Tekstboks 133"/>
            <p:cNvSpPr txBox="1"/>
            <p:nvPr userDrawn="1"/>
          </p:nvSpPr>
          <p:spPr>
            <a:xfrm>
              <a:off x="6444698" y="5523440"/>
              <a:ext cx="168316" cy="159462"/>
            </a:xfrm>
            <a:prstGeom prst="rect">
              <a:avLst/>
            </a:prstGeom>
            <a:noFill/>
          </p:spPr>
          <p:txBody>
            <a:bodyPr wrap="none" lIns="0" tIns="36000" rIns="0" bIns="0" rtlCol="0" anchor="b" anchorCtr="0">
              <a:spAutoFit/>
            </a:bodyPr>
            <a:lstStyle/>
            <a:p>
              <a:pPr algn="ctr"/>
              <a:r>
                <a:rPr lang="da-DK" sz="800" b="1" dirty="0" smtClean="0"/>
                <a:t>HØJ</a:t>
              </a:r>
              <a:endParaRPr lang="da-DK" sz="800" b="1" dirty="0"/>
            </a:p>
          </p:txBody>
        </p:sp>
      </p:grpSp>
      <p:grpSp>
        <p:nvGrpSpPr>
          <p:cNvPr id="13" name="Gruppe 12"/>
          <p:cNvGrpSpPr/>
          <p:nvPr userDrawn="1"/>
        </p:nvGrpSpPr>
        <p:grpSpPr>
          <a:xfrm>
            <a:off x="4330892" y="6156895"/>
            <a:ext cx="2317388" cy="394458"/>
            <a:chOff x="4330892" y="5794804"/>
            <a:chExt cx="2317388" cy="394458"/>
          </a:xfrm>
        </p:grpSpPr>
        <p:sp>
          <p:nvSpPr>
            <p:cNvPr id="262" name="Line 149"/>
            <p:cNvSpPr>
              <a:spLocks noChangeShapeType="1"/>
            </p:cNvSpPr>
            <p:nvPr userDrawn="1"/>
          </p:nvSpPr>
          <p:spPr bwMode="auto">
            <a:xfrm>
              <a:off x="4444735" y="6026981"/>
              <a:ext cx="2092325" cy="0"/>
            </a:xfrm>
            <a:prstGeom prst="line">
              <a:avLst/>
            </a:prstGeom>
            <a:noFill/>
            <a:ln w="793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83" name="Line 170"/>
            <p:cNvSpPr>
              <a:spLocks noChangeShapeType="1"/>
            </p:cNvSpPr>
            <p:nvPr userDrawn="1"/>
          </p:nvSpPr>
          <p:spPr bwMode="auto">
            <a:xfrm>
              <a:off x="4444735" y="5990469"/>
              <a:ext cx="0" cy="66675"/>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288" name="Line 175"/>
            <p:cNvSpPr>
              <a:spLocks noChangeShapeType="1"/>
            </p:cNvSpPr>
            <p:nvPr userDrawn="1"/>
          </p:nvSpPr>
          <p:spPr bwMode="auto">
            <a:xfrm>
              <a:off x="6537060" y="5990469"/>
              <a:ext cx="0" cy="66675"/>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a-DK"/>
            </a:p>
          </p:txBody>
        </p:sp>
        <p:sp>
          <p:nvSpPr>
            <p:cNvPr id="128" name="Tekstboks 127"/>
            <p:cNvSpPr txBox="1"/>
            <p:nvPr userDrawn="1"/>
          </p:nvSpPr>
          <p:spPr>
            <a:xfrm>
              <a:off x="5036538" y="5794804"/>
              <a:ext cx="894477" cy="159462"/>
            </a:xfrm>
            <a:prstGeom prst="rect">
              <a:avLst/>
            </a:prstGeom>
            <a:noFill/>
          </p:spPr>
          <p:txBody>
            <a:bodyPr wrap="none" lIns="0" tIns="0" rIns="0" bIns="36000" rtlCol="0">
              <a:spAutoFit/>
            </a:bodyPr>
            <a:lstStyle/>
            <a:p>
              <a:pPr algn="ctr"/>
              <a:r>
                <a:rPr lang="da-DK" sz="800" b="1" dirty="0" smtClean="0"/>
                <a:t>TID INDEN RESULTAT</a:t>
              </a:r>
              <a:endParaRPr lang="da-DK" sz="800" b="1" dirty="0"/>
            </a:p>
          </p:txBody>
        </p:sp>
        <p:sp>
          <p:nvSpPr>
            <p:cNvPr id="137" name="Tekstboks 136"/>
            <p:cNvSpPr txBox="1"/>
            <p:nvPr userDrawn="1"/>
          </p:nvSpPr>
          <p:spPr>
            <a:xfrm>
              <a:off x="4330892" y="6029800"/>
              <a:ext cx="234039" cy="159462"/>
            </a:xfrm>
            <a:prstGeom prst="rect">
              <a:avLst/>
            </a:prstGeom>
            <a:noFill/>
          </p:spPr>
          <p:txBody>
            <a:bodyPr wrap="none" lIns="0" tIns="36000" rIns="0" bIns="0" rtlCol="0" anchor="b" anchorCtr="0">
              <a:spAutoFit/>
            </a:bodyPr>
            <a:lstStyle/>
            <a:p>
              <a:pPr algn="ctr"/>
              <a:r>
                <a:rPr lang="da-DK" sz="800" b="1" dirty="0" smtClean="0"/>
                <a:t>KORT</a:t>
              </a:r>
              <a:endParaRPr lang="da-DK" sz="800" b="1" dirty="0"/>
            </a:p>
          </p:txBody>
        </p:sp>
        <p:sp>
          <p:nvSpPr>
            <p:cNvPr id="138" name="Tekstboks 137"/>
            <p:cNvSpPr txBox="1"/>
            <p:nvPr userDrawn="1"/>
          </p:nvSpPr>
          <p:spPr>
            <a:xfrm>
              <a:off x="6409432" y="6029800"/>
              <a:ext cx="238848" cy="159462"/>
            </a:xfrm>
            <a:prstGeom prst="rect">
              <a:avLst/>
            </a:prstGeom>
            <a:noFill/>
          </p:spPr>
          <p:txBody>
            <a:bodyPr wrap="none" lIns="0" tIns="36000" rIns="0" bIns="0" rtlCol="0" anchor="b" anchorCtr="0">
              <a:spAutoFit/>
            </a:bodyPr>
            <a:lstStyle/>
            <a:p>
              <a:pPr algn="ctr"/>
              <a:r>
                <a:rPr lang="da-DK" sz="800" b="1" dirty="0" smtClean="0"/>
                <a:t>LANG</a:t>
              </a:r>
              <a:endParaRPr lang="da-DK" sz="800" b="1" dirty="0"/>
            </a:p>
          </p:txBody>
        </p:sp>
      </p:grpSp>
      <p:sp>
        <p:nvSpPr>
          <p:cNvPr id="3" name="Rektangel 2"/>
          <p:cNvSpPr/>
          <p:nvPr userDrawn="1"/>
        </p:nvSpPr>
        <p:spPr>
          <a:xfrm>
            <a:off x="4014531" y="3731270"/>
            <a:ext cx="6192709" cy="646331"/>
          </a:xfrm>
          <a:prstGeom prst="rect">
            <a:avLst/>
          </a:prstGeom>
        </p:spPr>
        <p:txBody>
          <a:bodyPr wrap="square">
            <a:spAutoFit/>
          </a:bodyPr>
          <a:lstStyle/>
          <a:p>
            <a:pPr marL="171450" lvl="0" indent="-171450">
              <a:buFont typeface="Arial" panose="020B0604020202020204" pitchFamily="34" charset="0"/>
              <a:buChar char="•"/>
            </a:pPr>
            <a:r>
              <a:rPr lang="da-DK" sz="1200" dirty="0" smtClean="0"/>
              <a:t>Hvilken type data – kvalitativ eller kvantitativ – forventes det, at du bruger? </a:t>
            </a:r>
          </a:p>
          <a:p>
            <a:pPr marL="171450" lvl="0" indent="-171450">
              <a:buFont typeface="Arial" panose="020B0604020202020204" pitchFamily="34" charset="0"/>
              <a:buChar char="•"/>
            </a:pPr>
            <a:r>
              <a:rPr lang="da-DK" sz="1200" dirty="0" smtClean="0"/>
              <a:t>Hvilket ressourceforbrug – højt eller lavt – har du til at gennemføre evalueringen? </a:t>
            </a:r>
          </a:p>
          <a:p>
            <a:pPr marL="171450" lvl="0" indent="-171450">
              <a:buFont typeface="Arial" panose="020B0604020202020204" pitchFamily="34" charset="0"/>
              <a:buChar char="•"/>
            </a:pPr>
            <a:r>
              <a:rPr lang="da-DK" sz="1200" dirty="0" smtClean="0"/>
              <a:t>Hvornår forventes du at have evalueringsresultater klar – om kort eller lang tid?</a:t>
            </a:r>
            <a:endParaRPr lang="da-DK" sz="1200" dirty="0"/>
          </a:p>
        </p:txBody>
      </p:sp>
    </p:spTree>
    <p:extLst>
      <p:ext uri="{BB962C8B-B14F-4D97-AF65-F5344CB8AC3E}">
        <p14:creationId xmlns:p14="http://schemas.microsoft.com/office/powerpoint/2010/main" val="1826598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B_modtagere">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1421669696"/>
              </p:ext>
            </p:extLst>
          </p:nvPr>
        </p:nvGraphicFramePr>
        <p:xfrm>
          <a:off x="421755" y="2412477"/>
          <a:ext cx="9893497" cy="3636405"/>
        </p:xfrm>
        <a:graphic>
          <a:graphicData uri="http://schemas.openxmlformats.org/drawingml/2006/table">
            <a:tbl>
              <a:tblPr firstRow="1" bandRow="1">
                <a:tableStyleId>{073A0DAA-6AF3-43AB-8588-CEC1D06C72B9}</a:tableStyleId>
              </a:tblPr>
              <a:tblGrid>
                <a:gridCol w="2116633"/>
                <a:gridCol w="2592288"/>
                <a:gridCol w="2592288"/>
                <a:gridCol w="2592288"/>
              </a:tblGrid>
              <a:tr h="349197">
                <a:tc>
                  <a:txBody>
                    <a:bodyPr/>
                    <a:lstStyle/>
                    <a:p>
                      <a:r>
                        <a:rPr lang="da-DK" sz="1200" cap="all" baseline="0" dirty="0" smtClean="0"/>
                        <a:t>Modtager</a:t>
                      </a:r>
                      <a:endParaRPr lang="da-DK" sz="1200" cap="all" baseline="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r>
                        <a:rPr lang="da-DK" sz="1200" cap="all" baseline="0" dirty="0" smtClean="0">
                          <a:solidFill>
                            <a:schemeClr val="accent6">
                              <a:lumMod val="40000"/>
                              <a:lumOff val="60000"/>
                            </a:schemeClr>
                          </a:solidFill>
                        </a:rPr>
                        <a:t>Det er:</a:t>
                      </a:r>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r>
                        <a:rPr lang="da-DK" sz="1200" cap="all" baseline="0" dirty="0" smtClean="0">
                          <a:solidFill>
                            <a:schemeClr val="accent6">
                              <a:lumMod val="40000"/>
                              <a:lumOff val="60000"/>
                            </a:schemeClr>
                          </a:solidFill>
                        </a:rPr>
                        <a:t>Det er:</a:t>
                      </a:r>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r>
                        <a:rPr lang="da-DK" sz="1200" cap="all" baseline="0" dirty="0" smtClean="0">
                          <a:solidFill>
                            <a:schemeClr val="accent6">
                              <a:lumMod val="40000"/>
                              <a:lumOff val="60000"/>
                            </a:schemeClr>
                          </a:solidFill>
                        </a:rPr>
                        <a:t>Det er:</a:t>
                      </a:r>
                      <a:endParaRPr lang="da-DK" sz="1200" cap="all" baseline="0" dirty="0">
                        <a:solidFill>
                          <a:schemeClr val="accent6">
                            <a:lumMod val="40000"/>
                            <a:lumOff val="60000"/>
                          </a:schemeClr>
                        </a:solidFill>
                      </a:endParaRP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r>
              <a:tr h="821802">
                <a:tc>
                  <a:txBody>
                    <a:bodyPr/>
                    <a:lstStyle/>
                    <a:p>
                      <a:r>
                        <a:rPr lang="da-DK" sz="1000" b="1" dirty="0" smtClean="0"/>
                        <a:t>Hvad skal de bruge </a:t>
                      </a:r>
                      <a:br>
                        <a:rPr lang="da-DK" sz="1000" b="1" dirty="0" smtClean="0"/>
                      </a:br>
                      <a:r>
                        <a:rPr lang="da-DK" sz="1000" b="1" dirty="0" smtClean="0"/>
                        <a:t>evalueringen til?</a:t>
                      </a:r>
                      <a:endParaRPr lang="da-DK" sz="1000" b="1"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821802">
                <a:tc>
                  <a:txBody>
                    <a:bodyPr/>
                    <a:lstStyle/>
                    <a:p>
                      <a:r>
                        <a:rPr lang="da-DK" sz="1000" b="1" dirty="0" smtClean="0"/>
                        <a:t>Hvordan</a:t>
                      </a:r>
                      <a:r>
                        <a:rPr lang="da-DK" sz="1000" b="1" baseline="0" dirty="0" smtClean="0"/>
                        <a:t> skal de involveres </a:t>
                      </a:r>
                      <a:br>
                        <a:rPr lang="da-DK" sz="1000" b="1" baseline="0" dirty="0" smtClean="0"/>
                      </a:br>
                      <a:r>
                        <a:rPr lang="da-DK" sz="1000" b="1" baseline="0" dirty="0" smtClean="0"/>
                        <a:t>i evalueringen?</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821802">
                <a:tc>
                  <a:txBody>
                    <a:bodyPr/>
                    <a:lstStyle/>
                    <a:p>
                      <a:r>
                        <a:rPr lang="da-DK" sz="1000" b="1" dirty="0" smtClean="0"/>
                        <a:t>Hvordan skal vi formidle  innovationens værdi og </a:t>
                      </a:r>
                      <a:br>
                        <a:rPr lang="da-DK" sz="1000" b="1" dirty="0" smtClean="0"/>
                      </a:br>
                      <a:r>
                        <a:rPr lang="da-DK" sz="1000" b="1" dirty="0" smtClean="0"/>
                        <a:t>resultater til dem?</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821802">
                <a:tc>
                  <a:txBody>
                    <a:bodyPr/>
                    <a:lstStyle/>
                    <a:p>
                      <a:r>
                        <a:rPr lang="da-DK" sz="1000" b="1" dirty="0" smtClean="0"/>
                        <a:t>Hvordan kan/vil modtagerne påvirke innovationsprocessen </a:t>
                      </a:r>
                      <a:br>
                        <a:rPr lang="da-DK" sz="1000" b="1" dirty="0" smtClean="0"/>
                      </a:br>
                      <a:r>
                        <a:rPr lang="da-DK" sz="1000" b="1" dirty="0" smtClean="0"/>
                        <a:t>i forhold til de resultater og den værdi, innovationen</a:t>
                      </a:r>
                      <a:r>
                        <a:rPr lang="da-DK" sz="1000" b="1" baseline="0" dirty="0" smtClean="0"/>
                        <a:t> </a:t>
                      </a:r>
                      <a:r>
                        <a:rPr lang="da-DK" sz="1000" b="1" dirty="0" smtClean="0"/>
                        <a:t>giver?</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792088"/>
          </a:xfrm>
          <a:prstGeom prst="rect">
            <a:avLst/>
          </a:prstGeom>
          <a:noFill/>
        </p:spPr>
        <p:txBody>
          <a:bodyPr wrap="square" lIns="0" tIns="0" rIns="0" bIns="0" rtlCol="0">
            <a:noAutofit/>
          </a:bodyPr>
          <a:lstStyle/>
          <a:p>
            <a:r>
              <a:rPr lang="da-DK" sz="1800" b="1" dirty="0" smtClean="0"/>
              <a:t>HVEM LAVER DU EVALUERINGEN TIL, OG HVORDAN SKAL DE BRUGE DEN? </a:t>
            </a:r>
          </a:p>
          <a:p>
            <a:r>
              <a:rPr lang="da-DK" sz="1400" dirty="0" smtClean="0"/>
              <a:t>Forskellige modtagere har forskellige krav til, forventninger om og behov for viden om innovationens værdi. Hvis du allerede tidligt</a:t>
            </a:r>
          </a:p>
          <a:p>
            <a:r>
              <a:rPr lang="da-DK" sz="1400" dirty="0" smtClean="0"/>
              <a:t>forholder dig til modtagernes behov, hjælper det dig til at kvalificere dine valg af metoder og design af din evaluering.</a:t>
            </a:r>
          </a:p>
        </p:txBody>
      </p:sp>
      <p:sp>
        <p:nvSpPr>
          <p:cNvPr id="27" name="Afrundet rektangel 26"/>
          <p:cNvSpPr/>
          <p:nvPr userDrawn="1"/>
        </p:nvSpPr>
        <p:spPr>
          <a:xfrm>
            <a:off x="413829" y="2376475"/>
            <a:ext cx="9937427" cy="3672408"/>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5346700" cy="578284"/>
          </a:xfrm>
          <a:prstGeom prst="rect">
            <a:avLst/>
          </a:prstGeom>
        </p:spPr>
        <p:txBody>
          <a:bodyPr lIns="0" tIns="0" rIns="0" bIns="0">
            <a:noAutofit/>
          </a:bodyPr>
          <a:lstStyle/>
          <a:p>
            <a:r>
              <a:rPr lang="da-DK" sz="1400" b="1" cap="all" baseline="0" dirty="0" smtClean="0">
                <a:solidFill>
                  <a:schemeClr val="bg1"/>
                </a:solidFill>
              </a:rPr>
              <a:t>AFKLAR: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MODTAGERE</a:t>
            </a:r>
            <a:endParaRPr lang="da-DK" sz="2400" b="1" cap="all" baseline="0" dirty="0">
              <a:solidFill>
                <a:schemeClr val="bg1"/>
              </a:solidFill>
            </a:endParaRPr>
          </a:p>
        </p:txBody>
      </p:sp>
      <p:sp>
        <p:nvSpPr>
          <p:cNvPr id="8" name="Pladsholder til tekst 7"/>
          <p:cNvSpPr>
            <a:spLocks noGrp="1"/>
          </p:cNvSpPr>
          <p:nvPr>
            <p:ph type="body" sz="quarter" idx="21"/>
          </p:nvPr>
        </p:nvSpPr>
        <p:spPr>
          <a:xfrm>
            <a:off x="2538388" y="2772519"/>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25" name="Pladsholder til tekst 7"/>
          <p:cNvSpPr>
            <a:spLocks noGrp="1"/>
          </p:cNvSpPr>
          <p:nvPr>
            <p:ph type="body" sz="quarter" idx="22"/>
          </p:nvPr>
        </p:nvSpPr>
        <p:spPr>
          <a:xfrm>
            <a:off x="2538388" y="360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28" name="Pladsholder til tekst 7"/>
          <p:cNvSpPr>
            <a:spLocks noGrp="1"/>
          </p:cNvSpPr>
          <p:nvPr>
            <p:ph type="body" sz="quarter" idx="23"/>
          </p:nvPr>
        </p:nvSpPr>
        <p:spPr>
          <a:xfrm>
            <a:off x="2538388" y="441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29" name="Pladsholder til tekst 7"/>
          <p:cNvSpPr>
            <a:spLocks noGrp="1"/>
          </p:cNvSpPr>
          <p:nvPr>
            <p:ph type="body" sz="quarter" idx="24"/>
          </p:nvPr>
        </p:nvSpPr>
        <p:spPr>
          <a:xfrm>
            <a:off x="2538388" y="522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0" name="Pladsholder til tekst 7"/>
          <p:cNvSpPr>
            <a:spLocks noGrp="1"/>
          </p:cNvSpPr>
          <p:nvPr>
            <p:ph type="body" sz="quarter" idx="25"/>
          </p:nvPr>
        </p:nvSpPr>
        <p:spPr>
          <a:xfrm>
            <a:off x="5130267" y="2772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1" name="Pladsholder til tekst 7"/>
          <p:cNvSpPr>
            <a:spLocks noGrp="1"/>
          </p:cNvSpPr>
          <p:nvPr>
            <p:ph type="body" sz="quarter" idx="26"/>
          </p:nvPr>
        </p:nvSpPr>
        <p:spPr>
          <a:xfrm>
            <a:off x="5130267" y="360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2" name="Pladsholder til tekst 7"/>
          <p:cNvSpPr>
            <a:spLocks noGrp="1"/>
          </p:cNvSpPr>
          <p:nvPr>
            <p:ph type="body" sz="quarter" idx="27"/>
          </p:nvPr>
        </p:nvSpPr>
        <p:spPr>
          <a:xfrm>
            <a:off x="5130267" y="441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3" name="Pladsholder til tekst 7"/>
          <p:cNvSpPr>
            <a:spLocks noGrp="1"/>
          </p:cNvSpPr>
          <p:nvPr>
            <p:ph type="body" sz="quarter" idx="28"/>
          </p:nvPr>
        </p:nvSpPr>
        <p:spPr>
          <a:xfrm>
            <a:off x="5130267" y="522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4" name="Pladsholder til tekst 7"/>
          <p:cNvSpPr>
            <a:spLocks noGrp="1"/>
          </p:cNvSpPr>
          <p:nvPr>
            <p:ph type="body" sz="quarter" idx="29"/>
          </p:nvPr>
        </p:nvSpPr>
        <p:spPr>
          <a:xfrm>
            <a:off x="7710317" y="2772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5" name="Pladsholder til tekst 7"/>
          <p:cNvSpPr>
            <a:spLocks noGrp="1"/>
          </p:cNvSpPr>
          <p:nvPr>
            <p:ph type="body" sz="quarter" idx="30"/>
          </p:nvPr>
        </p:nvSpPr>
        <p:spPr>
          <a:xfrm>
            <a:off x="7710317" y="360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6" name="Pladsholder til tekst 7"/>
          <p:cNvSpPr>
            <a:spLocks noGrp="1"/>
          </p:cNvSpPr>
          <p:nvPr>
            <p:ph type="body" sz="quarter" idx="31"/>
          </p:nvPr>
        </p:nvSpPr>
        <p:spPr>
          <a:xfrm>
            <a:off x="7710317" y="441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137" name="Pladsholder til tekst 7"/>
          <p:cNvSpPr>
            <a:spLocks noGrp="1"/>
          </p:cNvSpPr>
          <p:nvPr>
            <p:ph type="body" sz="quarter" idx="32"/>
          </p:nvPr>
        </p:nvSpPr>
        <p:spPr>
          <a:xfrm>
            <a:off x="7710317" y="5220000"/>
            <a:ext cx="2412000" cy="792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9" name="Tekstboks 8"/>
          <p:cNvSpPr txBox="1"/>
          <p:nvPr userDrawn="1"/>
        </p:nvSpPr>
        <p:spPr>
          <a:xfrm>
            <a:off x="377825" y="6212522"/>
            <a:ext cx="10009435" cy="591503"/>
          </a:xfrm>
          <a:prstGeom prst="roundRect">
            <a:avLst>
              <a:gd name="adj" fmla="val 12166"/>
            </a:avLst>
          </a:prstGeom>
          <a:solidFill>
            <a:schemeClr val="accent6">
              <a:lumMod val="20000"/>
              <a:lumOff val="80000"/>
            </a:schemeClr>
          </a:solidFill>
        </p:spPr>
        <p:txBody>
          <a:bodyPr wrap="square" rtlCol="0">
            <a:spAutoFit/>
          </a:bodyPr>
          <a:lstStyle/>
          <a:p>
            <a:r>
              <a:rPr lang="da-DK" sz="1000" b="1" dirty="0" smtClean="0"/>
              <a:t>OVERVEJ:</a:t>
            </a:r>
          </a:p>
          <a:p>
            <a:r>
              <a:rPr lang="da-DK" sz="1000" dirty="0" smtClean="0"/>
              <a:t>Har du lavet en interessentanalyse, så kan du tage udgangspunkt i denne. Hvis ikke, så start med en brainstorm og skriv efterfølgende de vigtigste modtagere ind i skemaet. </a:t>
            </a:r>
            <a:br>
              <a:rPr lang="da-DK" sz="1000" dirty="0" smtClean="0"/>
            </a:br>
            <a:r>
              <a:rPr lang="da-DK" sz="1000" dirty="0" smtClean="0"/>
              <a:t>Hvis nye interessenter/modtagere senere i innovationsprocessen dukker op, laver du bare en ny, justeret version af skemaet.</a:t>
            </a:r>
            <a:endParaRPr lang="da-DK" sz="1000" dirty="0"/>
          </a:p>
        </p:txBody>
      </p:sp>
      <p:pic>
        <p:nvPicPr>
          <p:cNvPr id="29" name="Billede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28"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30"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31"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33" name="Pladsholder til tekst 7"/>
          <p:cNvSpPr>
            <a:spLocks noGrp="1"/>
          </p:cNvSpPr>
          <p:nvPr>
            <p:ph type="body" sz="quarter" idx="33"/>
          </p:nvPr>
        </p:nvSpPr>
        <p:spPr>
          <a:xfrm>
            <a:off x="3040949" y="2484487"/>
            <a:ext cx="1980000" cy="216024"/>
          </a:xfrm>
        </p:spPr>
        <p:txBody>
          <a:bodyPr lIns="0" tIns="0" rIns="0" bIns="0" anchor="ctr" anchorCtr="0"/>
          <a:lstStyle>
            <a:lvl1pPr marL="0" indent="0">
              <a:buNone/>
              <a:defRPr sz="120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5" name="Pladsholder til tekst 7"/>
          <p:cNvSpPr>
            <a:spLocks noGrp="1"/>
          </p:cNvSpPr>
          <p:nvPr>
            <p:ph type="body" sz="quarter" idx="34"/>
          </p:nvPr>
        </p:nvSpPr>
        <p:spPr>
          <a:xfrm>
            <a:off x="5683603" y="2470850"/>
            <a:ext cx="1980000" cy="216024"/>
          </a:xfrm>
        </p:spPr>
        <p:txBody>
          <a:bodyPr lIns="0" tIns="0" rIns="0" bIns="0" anchor="ctr" anchorCtr="0"/>
          <a:lstStyle>
            <a:lvl1pPr marL="0" indent="0">
              <a:buNone/>
              <a:defRPr sz="120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6" name="Pladsholder til tekst 7"/>
          <p:cNvSpPr>
            <a:spLocks noGrp="1"/>
          </p:cNvSpPr>
          <p:nvPr>
            <p:ph type="body" sz="quarter" idx="35"/>
          </p:nvPr>
        </p:nvSpPr>
        <p:spPr>
          <a:xfrm>
            <a:off x="8299028" y="2463172"/>
            <a:ext cx="1980000" cy="216024"/>
          </a:xfrm>
        </p:spPr>
        <p:txBody>
          <a:bodyPr lIns="0" tIns="0" rIns="0" bIns="0" anchor="ctr" anchorCtr="0"/>
          <a:lstStyle>
            <a:lvl1pPr marL="0" indent="0">
              <a:buNone/>
              <a:defRPr sz="120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Tree>
    <p:extLst>
      <p:ext uri="{BB962C8B-B14F-4D97-AF65-F5344CB8AC3E}">
        <p14:creationId xmlns:p14="http://schemas.microsoft.com/office/powerpoint/2010/main" val="7267372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C_kobl_evaluering_innovation">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dirty="0"/>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39999"/>
            <a:ext cx="9840060" cy="936475"/>
          </a:xfrm>
          <a:prstGeom prst="rect">
            <a:avLst/>
          </a:prstGeom>
          <a:noFill/>
        </p:spPr>
        <p:txBody>
          <a:bodyPr wrap="square" lIns="0" tIns="0" rIns="0" bIns="0" rtlCol="0">
            <a:noAutofit/>
          </a:bodyPr>
          <a:lstStyle/>
          <a:p>
            <a:r>
              <a:rPr lang="da-DK" sz="1800" b="1" dirty="0" smtClean="0"/>
              <a:t>HVORDAN HÆNGER DIN INNOVATION OG DIN EVALUERING SAMMEN? </a:t>
            </a:r>
          </a:p>
          <a:p>
            <a:r>
              <a:rPr lang="da-DK" sz="1400" dirty="0" smtClean="0"/>
              <a:t>Undgå at blive så grebet af din innovation, at du glemmer at få koblet evalueringen på innovationsprocessen. Når du allerede </a:t>
            </a:r>
            <a:br>
              <a:rPr lang="da-DK" sz="1400" dirty="0" smtClean="0"/>
            </a:br>
            <a:r>
              <a:rPr lang="da-DK" sz="1400" dirty="0" smtClean="0"/>
              <a:t>fra begyndelsen kobler evalueringen på din innovationsproces, øger det dit vidensniveau og styrker dermed din mulighed for at dokumentere, lære af og styre din innovationsproces.</a:t>
            </a:r>
          </a:p>
        </p:txBody>
      </p:sp>
      <p:sp>
        <p:nvSpPr>
          <p:cNvPr id="32" name="Rektangel 31"/>
          <p:cNvSpPr/>
          <p:nvPr userDrawn="1"/>
        </p:nvSpPr>
        <p:spPr>
          <a:xfrm>
            <a:off x="1260000" y="414000"/>
            <a:ext cx="5346700" cy="578284"/>
          </a:xfrm>
          <a:prstGeom prst="rect">
            <a:avLst/>
          </a:prstGeom>
        </p:spPr>
        <p:txBody>
          <a:bodyPr lIns="0" tIns="0" rIns="0" bIns="0">
            <a:noAutofit/>
          </a:bodyPr>
          <a:lstStyle/>
          <a:p>
            <a:r>
              <a:rPr lang="da-DK" sz="1400" b="1" cap="all" baseline="0" dirty="0" smtClean="0">
                <a:solidFill>
                  <a:schemeClr val="bg1"/>
                </a:solidFill>
              </a:rPr>
              <a:t>AFKLAR: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kobl evaluering og innovation</a:t>
            </a:r>
            <a:endParaRPr lang="da-DK" sz="2400" b="1" cap="all" baseline="0" dirty="0">
              <a:solidFill>
                <a:schemeClr val="bg1"/>
              </a:solidFill>
            </a:endParaRPr>
          </a:p>
        </p:txBody>
      </p:sp>
      <p:sp>
        <p:nvSpPr>
          <p:cNvPr id="28" name="Kombinationstegning 27"/>
          <p:cNvSpPr/>
          <p:nvPr userDrawn="1"/>
        </p:nvSpPr>
        <p:spPr>
          <a:xfrm>
            <a:off x="401625" y="2560751"/>
            <a:ext cx="3072203" cy="168739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9" name="Tekstboks 28"/>
          <p:cNvSpPr txBox="1"/>
          <p:nvPr userDrawn="1"/>
        </p:nvSpPr>
        <p:spPr>
          <a:xfrm>
            <a:off x="545641" y="2628503"/>
            <a:ext cx="2784835" cy="369332"/>
          </a:xfrm>
          <a:prstGeom prst="rect">
            <a:avLst/>
          </a:prstGeom>
          <a:noFill/>
        </p:spPr>
        <p:txBody>
          <a:bodyPr wrap="square" lIns="0" tIns="0" rIns="0" bIns="0" rtlCol="0">
            <a:spAutoFit/>
          </a:bodyPr>
          <a:lstStyle/>
          <a:p>
            <a:r>
              <a:rPr lang="da-DK" sz="1200" b="1" dirty="0" smtClean="0">
                <a:solidFill>
                  <a:schemeClr val="bg1"/>
                </a:solidFill>
              </a:rPr>
              <a:t>BESKRIV FORMÅLET MED INNOVATIONEN</a:t>
            </a:r>
          </a:p>
          <a:p>
            <a:r>
              <a:rPr lang="da-DK" sz="1200" b="1" dirty="0" smtClean="0">
                <a:solidFill>
                  <a:schemeClr val="bg1"/>
                </a:solidFill>
              </a:rPr>
              <a:t>OG FORMULER EVALUERINGSSPØRGSMÅL</a:t>
            </a:r>
          </a:p>
        </p:txBody>
      </p:sp>
      <p:sp>
        <p:nvSpPr>
          <p:cNvPr id="30" name="Afrundet rektangel 29"/>
          <p:cNvSpPr/>
          <p:nvPr userDrawn="1"/>
        </p:nvSpPr>
        <p:spPr>
          <a:xfrm>
            <a:off x="413828" y="2556495"/>
            <a:ext cx="3060000" cy="4247529"/>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3" name="Afrundet rektangel 32"/>
          <p:cNvSpPr/>
          <p:nvPr userDrawn="1"/>
        </p:nvSpPr>
        <p:spPr>
          <a:xfrm>
            <a:off x="3852372" y="2556496"/>
            <a:ext cx="3060000" cy="4247528"/>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4" name="Afrundet rektangel 33"/>
          <p:cNvSpPr/>
          <p:nvPr userDrawn="1"/>
        </p:nvSpPr>
        <p:spPr>
          <a:xfrm>
            <a:off x="7290916" y="2556496"/>
            <a:ext cx="3060000" cy="4247528"/>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5" name="Kombinationstegning 34"/>
          <p:cNvSpPr/>
          <p:nvPr userDrawn="1"/>
        </p:nvSpPr>
        <p:spPr>
          <a:xfrm>
            <a:off x="3852372" y="2560751"/>
            <a:ext cx="3072203" cy="168739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6" name="Tekstboks 35"/>
          <p:cNvSpPr txBox="1"/>
          <p:nvPr userDrawn="1"/>
        </p:nvSpPr>
        <p:spPr>
          <a:xfrm>
            <a:off x="3996388" y="2628503"/>
            <a:ext cx="2784835" cy="553998"/>
          </a:xfrm>
          <a:prstGeom prst="rect">
            <a:avLst/>
          </a:prstGeom>
          <a:noFill/>
        </p:spPr>
        <p:txBody>
          <a:bodyPr wrap="square" lIns="0" tIns="0" rIns="0" bIns="0" rtlCol="0">
            <a:spAutoFit/>
          </a:bodyPr>
          <a:lstStyle/>
          <a:p>
            <a:r>
              <a:rPr lang="da-DK" sz="1200" b="1" dirty="0" smtClean="0">
                <a:solidFill>
                  <a:schemeClr val="bg1"/>
                </a:solidFill>
              </a:rPr>
              <a:t>BESKRIV ELLER ILLUSTRER HVORDAN INNO- VATIONSPROCESSEN SER UD, OG PÅ HVILKE TIDSPUNKTER EVALUERING TÆNKES IND</a:t>
            </a:r>
            <a:endParaRPr lang="da-DK" sz="1000" dirty="0" smtClean="0">
              <a:solidFill>
                <a:schemeClr val="bg1"/>
              </a:solidFill>
            </a:endParaRPr>
          </a:p>
        </p:txBody>
      </p:sp>
      <p:sp>
        <p:nvSpPr>
          <p:cNvPr id="37" name="Kombinationstegning 36"/>
          <p:cNvSpPr/>
          <p:nvPr userDrawn="1"/>
        </p:nvSpPr>
        <p:spPr>
          <a:xfrm>
            <a:off x="7292490" y="2554736"/>
            <a:ext cx="3084560" cy="1693414"/>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 name="connsiteX0" fmla="*/ 87037 w 4776732"/>
              <a:gd name="connsiteY0" fmla="*/ 4527 h 923453"/>
              <a:gd name="connsiteX1" fmla="*/ 0 w 4776732"/>
              <a:gd name="connsiteY1" fmla="*/ 55687 h 923453"/>
              <a:gd name="connsiteX2" fmla="*/ 19136 w 4776732"/>
              <a:gd name="connsiteY2" fmla="*/ 923453 h 923453"/>
              <a:gd name="connsiteX3" fmla="*/ 4776732 w 4776732"/>
              <a:gd name="connsiteY3" fmla="*/ 923453 h 923453"/>
              <a:gd name="connsiteX4" fmla="*/ 4776732 w 4776732"/>
              <a:gd name="connsiteY4" fmla="*/ 95061 h 923453"/>
              <a:gd name="connsiteX5" fmla="*/ 4726938 w 4776732"/>
              <a:gd name="connsiteY5" fmla="*/ 9053 h 923453"/>
              <a:gd name="connsiteX6" fmla="*/ 4631877 w 4776732"/>
              <a:gd name="connsiteY6" fmla="*/ 0 h 923453"/>
              <a:gd name="connsiteX7" fmla="*/ 87037 w 4776732"/>
              <a:gd name="connsiteY7" fmla="*/ 4527 h 923453"/>
              <a:gd name="connsiteX0" fmla="*/ 87037 w 4776732"/>
              <a:gd name="connsiteY0" fmla="*/ 0 h 926745"/>
              <a:gd name="connsiteX1" fmla="*/ 0 w 4776732"/>
              <a:gd name="connsiteY1" fmla="*/ 58979 h 926745"/>
              <a:gd name="connsiteX2" fmla="*/ 19136 w 4776732"/>
              <a:gd name="connsiteY2" fmla="*/ 926745 h 926745"/>
              <a:gd name="connsiteX3" fmla="*/ 4776732 w 4776732"/>
              <a:gd name="connsiteY3" fmla="*/ 926745 h 926745"/>
              <a:gd name="connsiteX4" fmla="*/ 4776732 w 4776732"/>
              <a:gd name="connsiteY4" fmla="*/ 98353 h 926745"/>
              <a:gd name="connsiteX5" fmla="*/ 4726938 w 4776732"/>
              <a:gd name="connsiteY5" fmla="*/ 12345 h 926745"/>
              <a:gd name="connsiteX6" fmla="*/ 4631877 w 4776732"/>
              <a:gd name="connsiteY6" fmla="*/ 3292 h 926745"/>
              <a:gd name="connsiteX7" fmla="*/ 87037 w 4776732"/>
              <a:gd name="connsiteY7" fmla="*/ 0 h 926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732" h="926745">
                <a:moveTo>
                  <a:pt x="87037" y="0"/>
                </a:moveTo>
                <a:lnTo>
                  <a:pt x="0" y="58979"/>
                </a:lnTo>
                <a:lnTo>
                  <a:pt x="19136" y="926745"/>
                </a:lnTo>
                <a:lnTo>
                  <a:pt x="4776732" y="926745"/>
                </a:lnTo>
                <a:lnTo>
                  <a:pt x="4776732" y="98353"/>
                </a:lnTo>
                <a:lnTo>
                  <a:pt x="4726938" y="12345"/>
                </a:lnTo>
                <a:lnTo>
                  <a:pt x="4631877" y="3292"/>
                </a:lnTo>
                <a:lnTo>
                  <a:pt x="87037" y="0"/>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Tekstboks 37"/>
          <p:cNvSpPr txBox="1"/>
          <p:nvPr userDrawn="1"/>
        </p:nvSpPr>
        <p:spPr>
          <a:xfrm>
            <a:off x="7448863" y="2628503"/>
            <a:ext cx="2784835" cy="184666"/>
          </a:xfrm>
          <a:prstGeom prst="rect">
            <a:avLst/>
          </a:prstGeom>
          <a:noFill/>
        </p:spPr>
        <p:txBody>
          <a:bodyPr wrap="square" lIns="0" tIns="0" rIns="0" bIns="0" rtlCol="0">
            <a:spAutoFit/>
          </a:bodyPr>
          <a:lstStyle/>
          <a:p>
            <a:r>
              <a:rPr lang="da-DK" sz="1200" b="1" dirty="0" smtClean="0">
                <a:solidFill>
                  <a:schemeClr val="bg1"/>
                </a:solidFill>
              </a:rPr>
              <a:t>KIG DIG UD OG OMKRING (GENBRUG):</a:t>
            </a:r>
          </a:p>
        </p:txBody>
      </p:sp>
      <p:sp>
        <p:nvSpPr>
          <p:cNvPr id="9" name="Pladsholder til tekst 8"/>
          <p:cNvSpPr>
            <a:spLocks noGrp="1"/>
          </p:cNvSpPr>
          <p:nvPr>
            <p:ph type="body" sz="quarter" idx="21" hasCustomPrompt="1"/>
          </p:nvPr>
        </p:nvSpPr>
        <p:spPr>
          <a:xfrm>
            <a:off x="468000" y="4248150"/>
            <a:ext cx="2952000" cy="1224669"/>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Formål:</a:t>
            </a:r>
          </a:p>
        </p:txBody>
      </p:sp>
      <p:sp>
        <p:nvSpPr>
          <p:cNvPr id="40" name="Pladsholder til tekst 8"/>
          <p:cNvSpPr>
            <a:spLocks noGrp="1"/>
          </p:cNvSpPr>
          <p:nvPr>
            <p:ph type="body" sz="quarter" idx="23"/>
          </p:nvPr>
        </p:nvSpPr>
        <p:spPr>
          <a:xfrm>
            <a:off x="7344000" y="4248150"/>
            <a:ext cx="2952000" cy="252038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pic>
        <p:nvPicPr>
          <p:cNvPr id="27" name="Billed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31"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41"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42"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4" name="Tekstboks 23"/>
          <p:cNvSpPr txBox="1"/>
          <p:nvPr userDrawn="1"/>
        </p:nvSpPr>
        <p:spPr>
          <a:xfrm>
            <a:off x="545641" y="3348000"/>
            <a:ext cx="2784835" cy="461665"/>
          </a:xfrm>
          <a:prstGeom prst="rect">
            <a:avLst/>
          </a:prstGeom>
          <a:noFill/>
        </p:spPr>
        <p:txBody>
          <a:bodyPr wrap="square" lIns="0" tIns="0" rIns="0" bIns="0" rtlCol="0">
            <a:spAutoFit/>
          </a:bodyPr>
          <a:lstStyle/>
          <a:p>
            <a:r>
              <a:rPr lang="da-DK" sz="1000" dirty="0" smtClean="0">
                <a:solidFill>
                  <a:schemeClr val="bg1"/>
                </a:solidFill>
              </a:rPr>
              <a:t>Hvilken overordnet værdi sigter du her og nu på at skabe med dit innovative tiltag? Hvilke(t) spørgsmål skal din evaluering kunne svare på?</a:t>
            </a:r>
            <a:endParaRPr lang="da-DK" sz="1000" dirty="0">
              <a:solidFill>
                <a:schemeClr val="bg1"/>
              </a:solidFill>
            </a:endParaRPr>
          </a:p>
        </p:txBody>
      </p:sp>
      <p:sp>
        <p:nvSpPr>
          <p:cNvPr id="25" name="Tekstboks 24"/>
          <p:cNvSpPr txBox="1"/>
          <p:nvPr userDrawn="1"/>
        </p:nvSpPr>
        <p:spPr>
          <a:xfrm>
            <a:off x="4002025" y="3348000"/>
            <a:ext cx="2784835" cy="769441"/>
          </a:xfrm>
          <a:prstGeom prst="rect">
            <a:avLst/>
          </a:prstGeom>
          <a:noFill/>
        </p:spPr>
        <p:txBody>
          <a:bodyPr wrap="square" lIns="0" tIns="0" rIns="0" bIns="0" rtlCol="0">
            <a:spAutoFit/>
          </a:bodyPr>
          <a:lstStyle/>
          <a:p>
            <a:r>
              <a:rPr lang="da-DK" sz="1000" dirty="0" smtClean="0">
                <a:solidFill>
                  <a:schemeClr val="bg1"/>
                </a:solidFill>
              </a:rPr>
              <a:t>Hvordan og hvornår kobler evalueringen sig til </a:t>
            </a:r>
            <a:br>
              <a:rPr lang="da-DK" sz="1000" dirty="0" smtClean="0">
                <a:solidFill>
                  <a:schemeClr val="bg1"/>
                </a:solidFill>
              </a:rPr>
            </a:br>
            <a:r>
              <a:rPr lang="da-DK" sz="1000" dirty="0" smtClean="0">
                <a:solidFill>
                  <a:schemeClr val="bg1"/>
                </a:solidFill>
              </a:rPr>
              <a:t>din innovationsproces? Beskriv eller illustrér de </a:t>
            </a:r>
            <a:br>
              <a:rPr lang="da-DK" sz="1000" dirty="0" smtClean="0">
                <a:solidFill>
                  <a:schemeClr val="bg1"/>
                </a:solidFill>
              </a:rPr>
            </a:br>
            <a:r>
              <a:rPr lang="da-DK" sz="1000" dirty="0" smtClean="0">
                <a:solidFill>
                  <a:schemeClr val="bg1"/>
                </a:solidFill>
              </a:rPr>
              <a:t>overordnede og væsentlige trin og faser, der er </a:t>
            </a:r>
            <a:br>
              <a:rPr lang="da-DK" sz="1000" dirty="0" smtClean="0">
                <a:solidFill>
                  <a:schemeClr val="bg1"/>
                </a:solidFill>
              </a:rPr>
            </a:br>
            <a:r>
              <a:rPr lang="da-DK" sz="1000" dirty="0" smtClean="0">
                <a:solidFill>
                  <a:schemeClr val="bg1"/>
                </a:solidFill>
              </a:rPr>
              <a:t>i din innovationsproces, og på hvilke tidspunkter evaluering tænkes ind i denne proces.</a:t>
            </a:r>
            <a:endParaRPr lang="da-DK" sz="1000" dirty="0">
              <a:solidFill>
                <a:schemeClr val="bg1"/>
              </a:solidFill>
            </a:endParaRPr>
          </a:p>
        </p:txBody>
      </p:sp>
      <p:sp>
        <p:nvSpPr>
          <p:cNvPr id="26" name="Tekstboks 25"/>
          <p:cNvSpPr txBox="1"/>
          <p:nvPr userDrawn="1"/>
        </p:nvSpPr>
        <p:spPr>
          <a:xfrm>
            <a:off x="7434932" y="3348000"/>
            <a:ext cx="2784835" cy="461665"/>
          </a:xfrm>
          <a:prstGeom prst="rect">
            <a:avLst/>
          </a:prstGeom>
          <a:noFill/>
        </p:spPr>
        <p:txBody>
          <a:bodyPr wrap="square" lIns="0" tIns="0" rIns="0" bIns="0" rtlCol="0">
            <a:spAutoFit/>
          </a:bodyPr>
          <a:lstStyle/>
          <a:p>
            <a:r>
              <a:rPr lang="da-DK" sz="1000" dirty="0" smtClean="0">
                <a:solidFill>
                  <a:schemeClr val="bg1"/>
                </a:solidFill>
              </a:rPr>
              <a:t>Har andre arbejdet med samme innovations- </a:t>
            </a:r>
            <a:br>
              <a:rPr lang="da-DK" sz="1000" dirty="0" smtClean="0">
                <a:solidFill>
                  <a:schemeClr val="bg1"/>
                </a:solidFill>
              </a:rPr>
            </a:br>
            <a:r>
              <a:rPr lang="da-DK" sz="1000" dirty="0" smtClean="0">
                <a:solidFill>
                  <a:schemeClr val="bg1"/>
                </a:solidFill>
              </a:rPr>
              <a:t>og evalueringsspørgsmål? Hvad fandt de ud af? </a:t>
            </a:r>
            <a:br>
              <a:rPr lang="da-DK" sz="1000" dirty="0" smtClean="0">
                <a:solidFill>
                  <a:schemeClr val="bg1"/>
                </a:solidFill>
              </a:rPr>
            </a:br>
            <a:r>
              <a:rPr lang="da-DK" sz="1000" dirty="0" smtClean="0">
                <a:solidFill>
                  <a:schemeClr val="bg1"/>
                </a:solidFill>
              </a:rPr>
              <a:t>Hvad kan du genbruge? </a:t>
            </a:r>
            <a:endParaRPr lang="da-DK" sz="1000" dirty="0">
              <a:solidFill>
                <a:schemeClr val="bg1"/>
              </a:solidFill>
            </a:endParaRPr>
          </a:p>
        </p:txBody>
      </p:sp>
      <p:sp>
        <p:nvSpPr>
          <p:cNvPr id="43" name="Pladsholder til tekst 8"/>
          <p:cNvSpPr>
            <a:spLocks noGrp="1"/>
          </p:cNvSpPr>
          <p:nvPr>
            <p:ph type="body" sz="quarter" idx="24" hasCustomPrompt="1"/>
          </p:nvPr>
        </p:nvSpPr>
        <p:spPr>
          <a:xfrm>
            <a:off x="468000" y="5508823"/>
            <a:ext cx="2952000" cy="1259707"/>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Evalueringsspørgsmål:</a:t>
            </a:r>
          </a:p>
        </p:txBody>
      </p:sp>
      <p:sp>
        <p:nvSpPr>
          <p:cNvPr id="3" name="Pladsholder til indhold 2"/>
          <p:cNvSpPr>
            <a:spLocks noGrp="1"/>
          </p:cNvSpPr>
          <p:nvPr>
            <p:ph sz="quarter" idx="25" hasCustomPrompt="1"/>
          </p:nvPr>
        </p:nvSpPr>
        <p:spPr>
          <a:xfrm>
            <a:off x="3906000" y="4248000"/>
            <a:ext cx="2952000" cy="2520000"/>
          </a:xfrm>
        </p:spPr>
        <p:txBody>
          <a:bodyPr lIns="36000" tIns="36000" rIns="36000" bIns="36000"/>
          <a:lstStyle>
            <a:lvl1pPr marL="0" indent="0">
              <a:buNone/>
              <a:defRPr sz="1000"/>
            </a:lvl1pPr>
          </a:lstStyle>
          <a:p>
            <a:pPr lvl="0"/>
            <a:r>
              <a:rPr lang="da-DK" dirty="0" smtClean="0"/>
              <a:t>Klik for at tilføje tekst eller billede</a:t>
            </a:r>
            <a:endParaRPr lang="da-DK" dirty="0"/>
          </a:p>
        </p:txBody>
      </p:sp>
    </p:spTree>
    <p:extLst>
      <p:ext uri="{BB962C8B-B14F-4D97-AF65-F5344CB8AC3E}">
        <p14:creationId xmlns:p14="http://schemas.microsoft.com/office/powerpoint/2010/main" val="1146304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lanlæg!">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13" name="Rektangel 12"/>
          <p:cNvSpPr/>
          <p:nvPr userDrawn="1"/>
        </p:nvSpPr>
        <p:spPr>
          <a:xfrm>
            <a:off x="381000" y="414000"/>
            <a:ext cx="6225700" cy="578284"/>
          </a:xfrm>
          <a:prstGeom prst="rect">
            <a:avLst/>
          </a:prstGeom>
        </p:spPr>
        <p:txBody>
          <a:bodyPr lIns="0" tIns="0" rIns="0" bIns="0">
            <a:noAutofit/>
          </a:bodyPr>
          <a:lstStyle/>
          <a:p>
            <a:r>
              <a:rPr lang="da-DK" sz="1400" b="1" cap="all" baseline="0" dirty="0" smtClean="0">
                <a:solidFill>
                  <a:schemeClr val="bg1"/>
                </a:solidFill>
              </a:rPr>
              <a:t>   </a:t>
            </a:r>
            <a:r>
              <a:rPr lang="da-DK" b="1" cap="all" baseline="0" dirty="0" smtClean="0">
                <a:solidFill>
                  <a:schemeClr val="bg1"/>
                </a:solidFill>
              </a:rPr>
              <a:t/>
            </a:r>
            <a:br>
              <a:rPr lang="da-DK" b="1" cap="all" baseline="0" dirty="0" smtClean="0">
                <a:solidFill>
                  <a:schemeClr val="bg1"/>
                </a:solidFill>
              </a:rPr>
            </a:br>
            <a:r>
              <a:rPr lang="da-DK" sz="2400" b="1" cap="all" baseline="0" dirty="0" smtClean="0">
                <a:solidFill>
                  <a:schemeClr val="bg1"/>
                </a:solidFill>
              </a:rPr>
              <a:t>PLANLÆG!</a:t>
            </a:r>
            <a:endParaRPr lang="da-DK" sz="2400" b="1" cap="all" baseline="0" dirty="0">
              <a:solidFill>
                <a:schemeClr val="bg1"/>
              </a:solidFill>
            </a:endParaRPr>
          </a:p>
        </p:txBody>
      </p:sp>
      <p:sp>
        <p:nvSpPr>
          <p:cNvPr id="3" name="Tekstboks 2"/>
          <p:cNvSpPr txBox="1"/>
          <p:nvPr userDrawn="1"/>
        </p:nvSpPr>
        <p:spPr>
          <a:xfrm>
            <a:off x="374400" y="2790000"/>
            <a:ext cx="4536827" cy="3185487"/>
          </a:xfrm>
          <a:prstGeom prst="rect">
            <a:avLst/>
          </a:prstGeom>
          <a:noFill/>
        </p:spPr>
        <p:txBody>
          <a:bodyPr wrap="square" lIns="0" tIns="0" rIns="0" bIns="0" rtlCol="0">
            <a:spAutoFit/>
          </a:bodyPr>
          <a:lstStyle/>
          <a:p>
            <a:r>
              <a:rPr lang="da-DK" sz="2400" b="1" dirty="0" smtClean="0"/>
              <a:t>PLANLÆG! hjælper dig med:</a:t>
            </a:r>
          </a:p>
          <a:p>
            <a:endParaRPr lang="da-DK" sz="2400" b="1" dirty="0" smtClean="0"/>
          </a:p>
          <a:p>
            <a:pPr marL="171450" indent="-171450">
              <a:spcAft>
                <a:spcPts val="600"/>
              </a:spcAft>
              <a:buFont typeface="Arial" panose="020B0604020202020204" pitchFamily="34" charset="0"/>
              <a:buChar char="•"/>
            </a:pPr>
            <a:r>
              <a:rPr lang="da-DK" sz="1800" dirty="0" smtClean="0"/>
              <a:t>at planlægge værdi, succeskriterier </a:t>
            </a:r>
            <a:br>
              <a:rPr lang="da-DK" sz="1800" dirty="0" smtClean="0"/>
            </a:br>
            <a:r>
              <a:rPr lang="da-DK" sz="1800" dirty="0" smtClean="0"/>
              <a:t>og indikatorer</a:t>
            </a:r>
          </a:p>
          <a:p>
            <a:pPr marL="171450" indent="-171450">
              <a:spcAft>
                <a:spcPts val="600"/>
              </a:spcAft>
              <a:buFont typeface="Arial" panose="020B0604020202020204" pitchFamily="34" charset="0"/>
              <a:buChar char="•"/>
            </a:pPr>
            <a:r>
              <a:rPr lang="da-DK" sz="1800" dirty="0" smtClean="0"/>
              <a:t>at planlægge og vælge et </a:t>
            </a:r>
            <a:r>
              <a:rPr lang="da-DK" sz="1800" dirty="0" err="1" smtClean="0"/>
              <a:t>sammenlignings-grundlag</a:t>
            </a:r>
            <a:r>
              <a:rPr lang="da-DK" sz="1800" dirty="0" smtClean="0"/>
              <a:t> for din evaluering</a:t>
            </a:r>
          </a:p>
          <a:p>
            <a:pPr marL="171450" indent="-171450">
              <a:spcAft>
                <a:spcPts val="600"/>
              </a:spcAft>
              <a:buFont typeface="Arial" panose="020B0604020202020204" pitchFamily="34" charset="0"/>
              <a:buChar char="•"/>
            </a:pPr>
            <a:r>
              <a:rPr lang="da-DK" sz="1800" dirty="0" smtClean="0"/>
              <a:t>at planlægge og udpege, hvem der har hvilke roller i og ansvar for evalueringen</a:t>
            </a:r>
          </a:p>
          <a:p>
            <a:pPr marL="171450" indent="-171450">
              <a:spcAft>
                <a:spcPts val="600"/>
              </a:spcAft>
              <a:buFont typeface="Arial" panose="020B0604020202020204" pitchFamily="34" charset="0"/>
              <a:buChar char="•"/>
            </a:pPr>
            <a:r>
              <a:rPr lang="da-DK" sz="1800" dirty="0" smtClean="0"/>
              <a:t>at planlægge og vælge de metoder, som er mest relevante for dig at bruge. </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1998000"/>
            <a:ext cx="4577249" cy="4577249"/>
          </a:xfrm>
          <a:prstGeom prst="rect">
            <a:avLst/>
          </a:prstGeom>
        </p:spPr>
      </p:pic>
    </p:spTree>
    <p:extLst>
      <p:ext uri="{BB962C8B-B14F-4D97-AF65-F5344CB8AC3E}">
        <p14:creationId xmlns:p14="http://schemas.microsoft.com/office/powerpoint/2010/main" val="7484058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A_vaerdi_succeskriterier_indikator">
    <p:spTree>
      <p:nvGrpSpPr>
        <p:cNvPr id="1" name=""/>
        <p:cNvGrpSpPr/>
        <p:nvPr/>
      </p:nvGrpSpPr>
      <p:grpSpPr>
        <a:xfrm>
          <a:off x="0" y="0"/>
          <a:ext cx="0" cy="0"/>
          <a:chOff x="0" y="0"/>
          <a:chExt cx="0" cy="0"/>
        </a:xfrm>
      </p:grpSpPr>
      <p:graphicFrame>
        <p:nvGraphicFramePr>
          <p:cNvPr id="112" name="Tabel 111"/>
          <p:cNvGraphicFramePr>
            <a:graphicFrameLocks noGrp="1"/>
          </p:cNvGraphicFramePr>
          <p:nvPr userDrawn="1">
            <p:extLst>
              <p:ext uri="{D42A27DB-BD31-4B8C-83A1-F6EECF244321}">
                <p14:modId xmlns:p14="http://schemas.microsoft.com/office/powerpoint/2010/main" val="2689960323"/>
              </p:ext>
            </p:extLst>
          </p:nvPr>
        </p:nvGraphicFramePr>
        <p:xfrm>
          <a:off x="421755" y="2556494"/>
          <a:ext cx="9900000" cy="3471702"/>
        </p:xfrm>
        <a:graphic>
          <a:graphicData uri="http://schemas.openxmlformats.org/drawingml/2006/table">
            <a:tbl>
              <a:tblPr firstRow="1" bandRow="1">
                <a:tableStyleId>{073A0DAA-6AF3-43AB-8588-CEC1D06C72B9}</a:tableStyleId>
              </a:tblPr>
              <a:tblGrid>
                <a:gridCol w="3384000"/>
                <a:gridCol w="3276000"/>
                <a:gridCol w="3240000"/>
              </a:tblGrid>
              <a:tr h="359422">
                <a:tc>
                  <a:txBody>
                    <a:bodyPr/>
                    <a:lstStyle/>
                    <a:p>
                      <a:r>
                        <a:rPr lang="da-DK" sz="1200" cap="all" baseline="0" dirty="0" smtClean="0"/>
                        <a:t>Hvem skal opleve værdien?</a:t>
                      </a:r>
                      <a:endParaRPr lang="da-DK" sz="1200" cap="all" baseline="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200" cap="all" baseline="0" dirty="0" smtClean="0">
                          <a:solidFill>
                            <a:schemeClr val="accent6">
                              <a:lumMod val="40000"/>
                              <a:lumOff val="60000"/>
                            </a:schemeClr>
                          </a:solidFill>
                        </a:rPr>
                        <a:t>Det SKAL:</a:t>
                      </a: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c>
                  <a:txBody>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200" cap="all" baseline="0" dirty="0" smtClean="0">
                          <a:solidFill>
                            <a:schemeClr val="accent6">
                              <a:lumMod val="40000"/>
                              <a:lumOff val="60000"/>
                            </a:schemeClr>
                          </a:solidFill>
                        </a:rPr>
                        <a:t>Det SKAL:</a:t>
                      </a:r>
                    </a:p>
                  </a:txBody>
                  <a:tcPr marL="0" marR="0" marT="46800" marB="4680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F5C9C"/>
                    </a:solidFill>
                  </a:tcPr>
                </a:tc>
              </a:tr>
              <a:tr h="296431">
                <a:tc>
                  <a:txBody>
                    <a:bodyPr/>
                    <a:lstStyle/>
                    <a:p>
                      <a:r>
                        <a:rPr lang="da-DK" sz="1000" b="1" dirty="0" smtClean="0"/>
                        <a:t>Hvilken værdi sigter vi mod at skabe? </a:t>
                      </a:r>
                      <a:endParaRPr lang="da-DK" sz="1000" b="1"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296431">
                <a:tc>
                  <a:txBody>
                    <a:bodyPr/>
                    <a:lstStyle/>
                    <a:p>
                      <a:r>
                        <a:rPr lang="da-DK" sz="1000" b="1" dirty="0" smtClean="0"/>
                        <a:t>Hvad er succeskriterierne for den værdi?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296431">
                <a:tc>
                  <a:txBody>
                    <a:bodyPr/>
                    <a:lstStyle/>
                    <a:p>
                      <a:r>
                        <a:rPr lang="da-DK" sz="1000" b="1" dirty="0" smtClean="0"/>
                        <a:t>Hvordan kan vi se at vi opnår</a:t>
                      </a:r>
                      <a:r>
                        <a:rPr lang="da-DK" sz="1000" b="1" baseline="0" dirty="0" smtClean="0"/>
                        <a:t> værdi (indikatorer)?</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407839">
                <a:tc>
                  <a:txBody>
                    <a:bodyPr/>
                    <a:lstStyle/>
                    <a:p>
                      <a:r>
                        <a:rPr lang="da-DK" sz="1000" b="1" dirty="0" smtClean="0"/>
                        <a:t>Hvor kan vi finde eksisterende data, der belyser</a:t>
                      </a:r>
                      <a:r>
                        <a:rPr lang="da-DK" sz="1000" b="1" baseline="0" dirty="0" smtClean="0"/>
                        <a:t> de indikatorer?</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296431">
                <a:tc>
                  <a:txBody>
                    <a:bodyPr/>
                    <a:lstStyle/>
                    <a:p>
                      <a:r>
                        <a:rPr lang="da-DK" sz="1000" b="1" dirty="0" smtClean="0"/>
                        <a:t>Hvem har adgang til de eksisterende data?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295200">
                <a:tc>
                  <a:txBody>
                    <a:bodyPr/>
                    <a:lstStyle/>
                    <a:p>
                      <a:r>
                        <a:rPr lang="da-DK" sz="1000" b="1" dirty="0" smtClean="0"/>
                        <a:t>Skal de eksisterende data suppleres med nye data?</a:t>
                      </a:r>
                      <a:r>
                        <a:rPr lang="da-DK" sz="1000" b="1" baseline="0" dirty="0" smtClean="0"/>
                        <a:t> Hvorfor?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407839">
                <a:tc>
                  <a:txBody>
                    <a:bodyPr/>
                    <a:lstStyle/>
                    <a:p>
                      <a:r>
                        <a:rPr lang="da-DK" sz="1000" b="1" dirty="0" smtClean="0"/>
                        <a:t>Er der andet end det innovative</a:t>
                      </a:r>
                      <a:r>
                        <a:rPr lang="da-DK" sz="1000" b="1" baseline="0" dirty="0" smtClean="0"/>
                        <a:t> tiltag, der kunne påvirke værdien? Hvad?</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407839">
                <a:tc>
                  <a:txBody>
                    <a:bodyPr/>
                    <a:lstStyle/>
                    <a:p>
                      <a:r>
                        <a:rPr lang="da-DK" sz="1000" b="1" dirty="0" smtClean="0"/>
                        <a:t>Hvordan kan vi måle, om det er dem eller det innovative tiltag, der påvirker værdien?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407839">
                <a:tc>
                  <a:txBody>
                    <a:bodyPr/>
                    <a:lstStyle/>
                    <a:p>
                      <a:r>
                        <a:rPr lang="da-DK" sz="1000" b="1" dirty="0" smtClean="0"/>
                        <a:t>Hvordan kan vi opdage og fastholde sidegevinster</a:t>
                      </a:r>
                      <a:r>
                        <a:rPr lang="da-DK" sz="1000" b="1" baseline="0" dirty="0" smtClean="0"/>
                        <a:t> af det innovative tiltag, som vi ikke kan forudse? </a:t>
                      </a:r>
                      <a:endParaRPr lang="da-DK"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sz="1000" dirty="0"/>
                    </a:p>
                  </a:txBody>
                  <a:tcPr marL="0" marR="0" marT="46800" marB="4680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276999"/>
          </a:xfrm>
          <a:prstGeom prst="rect">
            <a:avLst/>
          </a:prstGeom>
          <a:noFill/>
        </p:spPr>
        <p:txBody>
          <a:bodyPr wrap="square" lIns="0" tIns="0" rIns="0" bIns="0" rtlCol="0">
            <a:spAutoFit/>
          </a:bodyPr>
          <a:lstStyle/>
          <a:p>
            <a:r>
              <a:rPr lang="da-DK" sz="1800" b="1" dirty="0" smtClean="0"/>
              <a:t>OPSÆTNING AF VÆRDI, SUCCESKRITERIER OG INDIKATORER</a:t>
            </a:r>
          </a:p>
        </p:txBody>
      </p:sp>
      <p:sp>
        <p:nvSpPr>
          <p:cNvPr id="24" name="Pladsholder til tekst 7"/>
          <p:cNvSpPr>
            <a:spLocks noGrp="1"/>
          </p:cNvSpPr>
          <p:nvPr userDrawn="1">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5" name="Pladsholder til tekst 7"/>
          <p:cNvSpPr>
            <a:spLocks noGrp="1"/>
          </p:cNvSpPr>
          <p:nvPr userDrawn="1">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6" name="Pladsholder til tekst 7"/>
          <p:cNvSpPr>
            <a:spLocks noGrp="1"/>
          </p:cNvSpPr>
          <p:nvPr userDrawn="1">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27" name="Afrundet rektangel 26"/>
          <p:cNvSpPr/>
          <p:nvPr userDrawn="1"/>
        </p:nvSpPr>
        <p:spPr>
          <a:xfrm>
            <a:off x="413829" y="2520490"/>
            <a:ext cx="9937427" cy="3528000"/>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r>
              <a:rPr lang="da-DK" sz="1400" b="1" cap="all" baseline="0" dirty="0" smtClean="0">
                <a:solidFill>
                  <a:schemeClr val="bg1"/>
                </a:solidFill>
              </a:rPr>
              <a:t>planlæg: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VÆRDI, SUCCESKRITERIER OG INDIKATORER</a:t>
            </a:r>
          </a:p>
        </p:txBody>
      </p:sp>
      <p:sp>
        <p:nvSpPr>
          <p:cNvPr id="134" name="Pladsholder til tekst 7"/>
          <p:cNvSpPr>
            <a:spLocks noGrp="1"/>
          </p:cNvSpPr>
          <p:nvPr>
            <p:ph type="body" sz="quarter" idx="29"/>
          </p:nvPr>
        </p:nvSpPr>
        <p:spPr>
          <a:xfrm>
            <a:off x="3834532" y="2916000"/>
            <a:ext cx="3205290"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1" name="Tekstboks 30"/>
          <p:cNvSpPr txBox="1"/>
          <p:nvPr userDrawn="1"/>
        </p:nvSpPr>
        <p:spPr>
          <a:xfrm>
            <a:off x="377825" y="6209370"/>
            <a:ext cx="10009435" cy="591503"/>
          </a:xfrm>
          <a:prstGeom prst="roundRect">
            <a:avLst>
              <a:gd name="adj" fmla="val 12166"/>
            </a:avLst>
          </a:prstGeom>
          <a:solidFill>
            <a:schemeClr val="accent6">
              <a:lumMod val="20000"/>
              <a:lumOff val="80000"/>
            </a:schemeClr>
          </a:solidFill>
        </p:spPr>
        <p:txBody>
          <a:bodyPr wrap="square" rtlCol="0">
            <a:spAutoFit/>
          </a:bodyPr>
          <a:lstStyle/>
          <a:p>
            <a:r>
              <a:rPr lang="da-DK" sz="1000" b="1" dirty="0" smtClean="0"/>
              <a:t>OVERVEJ:</a:t>
            </a:r>
          </a:p>
          <a:p>
            <a:r>
              <a:rPr lang="da-DK" sz="1000" dirty="0" smtClean="0"/>
              <a:t>De, der oplever værdien, kan fx være borgere, medarbejdere eller organisationen. Hvis du har en projektbeskrivelse, hvoraf det fremgår, hvem der skal opleve værdien, så brug den. </a:t>
            </a:r>
            <a:r>
              <a:rPr lang="da-DK" sz="1000" dirty="0" smtClean="0"/>
              <a:t/>
            </a:r>
            <a:br>
              <a:rPr lang="da-DK" sz="1000" dirty="0" smtClean="0"/>
            </a:br>
            <a:r>
              <a:rPr lang="da-DK" sz="1000" dirty="0" smtClean="0"/>
              <a:t>Hvis </a:t>
            </a:r>
            <a:r>
              <a:rPr lang="da-DK" sz="1000" dirty="0" smtClean="0"/>
              <a:t>der er lavet en businesscase for at illustrere den værdi, der sigtes på, og de succeskriterier, der arbejdes med, så brug den i evalueringen.</a:t>
            </a:r>
          </a:p>
        </p:txBody>
      </p:sp>
      <p:sp>
        <p:nvSpPr>
          <p:cNvPr id="33" name="Pladsholder til tekst 7"/>
          <p:cNvSpPr>
            <a:spLocks noGrp="1"/>
          </p:cNvSpPr>
          <p:nvPr>
            <p:ph type="body" sz="quarter" idx="30"/>
          </p:nvPr>
        </p:nvSpPr>
        <p:spPr>
          <a:xfrm>
            <a:off x="7038888" y="2916000"/>
            <a:ext cx="3210859"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5" name="Pladsholder til tekst 7"/>
          <p:cNvSpPr>
            <a:spLocks noGrp="1"/>
          </p:cNvSpPr>
          <p:nvPr>
            <p:ph type="body" sz="quarter" idx="32"/>
          </p:nvPr>
        </p:nvSpPr>
        <p:spPr>
          <a:xfrm>
            <a:off x="3834532" y="3204000"/>
            <a:ext cx="3205290"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6" name="Pladsholder til tekst 7"/>
          <p:cNvSpPr>
            <a:spLocks noGrp="1"/>
          </p:cNvSpPr>
          <p:nvPr>
            <p:ph type="body" sz="quarter" idx="33"/>
          </p:nvPr>
        </p:nvSpPr>
        <p:spPr>
          <a:xfrm>
            <a:off x="7038888" y="3204000"/>
            <a:ext cx="3210859"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8" name="Pladsholder til tekst 7"/>
          <p:cNvSpPr>
            <a:spLocks noGrp="1"/>
          </p:cNvSpPr>
          <p:nvPr>
            <p:ph type="body" sz="quarter" idx="35"/>
          </p:nvPr>
        </p:nvSpPr>
        <p:spPr>
          <a:xfrm>
            <a:off x="3834532" y="3510000"/>
            <a:ext cx="3205290"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39" name="Pladsholder til tekst 7"/>
          <p:cNvSpPr>
            <a:spLocks noGrp="1"/>
          </p:cNvSpPr>
          <p:nvPr>
            <p:ph type="body" sz="quarter" idx="36"/>
          </p:nvPr>
        </p:nvSpPr>
        <p:spPr>
          <a:xfrm>
            <a:off x="7038888" y="3510000"/>
            <a:ext cx="3210859"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1" name="Pladsholder til tekst 7"/>
          <p:cNvSpPr>
            <a:spLocks noGrp="1"/>
          </p:cNvSpPr>
          <p:nvPr>
            <p:ph type="body" sz="quarter" idx="38"/>
          </p:nvPr>
        </p:nvSpPr>
        <p:spPr>
          <a:xfrm>
            <a:off x="3834532" y="3816635"/>
            <a:ext cx="3205290"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2" name="Pladsholder til tekst 7"/>
          <p:cNvSpPr>
            <a:spLocks noGrp="1"/>
          </p:cNvSpPr>
          <p:nvPr>
            <p:ph type="body" sz="quarter" idx="39"/>
          </p:nvPr>
        </p:nvSpPr>
        <p:spPr>
          <a:xfrm>
            <a:off x="7038888" y="3816635"/>
            <a:ext cx="3210859"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4" name="Pladsholder til tekst 7"/>
          <p:cNvSpPr>
            <a:spLocks noGrp="1"/>
          </p:cNvSpPr>
          <p:nvPr>
            <p:ph type="body" sz="quarter" idx="41"/>
          </p:nvPr>
        </p:nvSpPr>
        <p:spPr>
          <a:xfrm>
            <a:off x="3834532" y="4212679"/>
            <a:ext cx="3205290"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5" name="Pladsholder til tekst 7"/>
          <p:cNvSpPr>
            <a:spLocks noGrp="1"/>
          </p:cNvSpPr>
          <p:nvPr>
            <p:ph type="body" sz="quarter" idx="42"/>
          </p:nvPr>
        </p:nvSpPr>
        <p:spPr>
          <a:xfrm>
            <a:off x="7038888" y="4212679"/>
            <a:ext cx="3210859"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7" name="Pladsholder til tekst 7"/>
          <p:cNvSpPr>
            <a:spLocks noGrp="1"/>
          </p:cNvSpPr>
          <p:nvPr>
            <p:ph type="body" sz="quarter" idx="44"/>
          </p:nvPr>
        </p:nvSpPr>
        <p:spPr>
          <a:xfrm>
            <a:off x="3834532" y="4500711"/>
            <a:ext cx="3205290"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48" name="Pladsholder til tekst 7"/>
          <p:cNvSpPr>
            <a:spLocks noGrp="1"/>
          </p:cNvSpPr>
          <p:nvPr>
            <p:ph type="body" sz="quarter" idx="45"/>
          </p:nvPr>
        </p:nvSpPr>
        <p:spPr>
          <a:xfrm>
            <a:off x="7038888" y="4500711"/>
            <a:ext cx="3210859" cy="28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0" name="Pladsholder til tekst 7"/>
          <p:cNvSpPr>
            <a:spLocks noGrp="1"/>
          </p:cNvSpPr>
          <p:nvPr>
            <p:ph type="body" sz="quarter" idx="47"/>
          </p:nvPr>
        </p:nvSpPr>
        <p:spPr>
          <a:xfrm>
            <a:off x="3834532" y="4806787"/>
            <a:ext cx="3205290"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1" name="Pladsholder til tekst 7"/>
          <p:cNvSpPr>
            <a:spLocks noGrp="1"/>
          </p:cNvSpPr>
          <p:nvPr>
            <p:ph type="body" sz="quarter" idx="48"/>
          </p:nvPr>
        </p:nvSpPr>
        <p:spPr>
          <a:xfrm>
            <a:off x="7038888" y="4806787"/>
            <a:ext cx="3210859"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3" name="Pladsholder til tekst 7"/>
          <p:cNvSpPr>
            <a:spLocks noGrp="1"/>
          </p:cNvSpPr>
          <p:nvPr>
            <p:ph type="body" sz="quarter" idx="50"/>
          </p:nvPr>
        </p:nvSpPr>
        <p:spPr>
          <a:xfrm>
            <a:off x="3834532" y="5220791"/>
            <a:ext cx="3205290"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4" name="Pladsholder til tekst 7"/>
          <p:cNvSpPr>
            <a:spLocks noGrp="1"/>
          </p:cNvSpPr>
          <p:nvPr>
            <p:ph type="body" sz="quarter" idx="51"/>
          </p:nvPr>
        </p:nvSpPr>
        <p:spPr>
          <a:xfrm>
            <a:off x="7038888" y="5220791"/>
            <a:ext cx="3210859"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6" name="Pladsholder til tekst 7"/>
          <p:cNvSpPr>
            <a:spLocks noGrp="1"/>
          </p:cNvSpPr>
          <p:nvPr>
            <p:ph type="body" sz="quarter" idx="53"/>
          </p:nvPr>
        </p:nvSpPr>
        <p:spPr>
          <a:xfrm>
            <a:off x="3834532" y="5616835"/>
            <a:ext cx="3205290"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7" name="Pladsholder til tekst 7"/>
          <p:cNvSpPr>
            <a:spLocks noGrp="1"/>
          </p:cNvSpPr>
          <p:nvPr>
            <p:ph type="body" sz="quarter" idx="54"/>
          </p:nvPr>
        </p:nvSpPr>
        <p:spPr>
          <a:xfrm>
            <a:off x="7038888" y="5616835"/>
            <a:ext cx="3210859" cy="378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59" name="Pladsholder til tekst 7"/>
          <p:cNvSpPr>
            <a:spLocks noGrp="1"/>
          </p:cNvSpPr>
          <p:nvPr>
            <p:ph type="body" sz="quarter" idx="56" hasCustomPrompt="1"/>
          </p:nvPr>
        </p:nvSpPr>
        <p:spPr>
          <a:xfrm>
            <a:off x="4500000" y="2484487"/>
            <a:ext cx="2520000" cy="431514"/>
          </a:xfrm>
        </p:spPr>
        <p:txBody>
          <a:bodyPr tIns="72000" anchor="ctr"/>
          <a:lstStyle>
            <a:lvl1pPr marL="0" indent="0">
              <a:spcBef>
                <a:spcPts val="0"/>
              </a:spcBef>
              <a:buNone/>
              <a:defRPr sz="1200" b="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tilføje tekst</a:t>
            </a:r>
          </a:p>
        </p:txBody>
      </p:sp>
      <p:sp>
        <p:nvSpPr>
          <p:cNvPr id="60" name="Pladsholder til tekst 7"/>
          <p:cNvSpPr>
            <a:spLocks noGrp="1"/>
          </p:cNvSpPr>
          <p:nvPr>
            <p:ph type="body" sz="quarter" idx="57" hasCustomPrompt="1"/>
          </p:nvPr>
        </p:nvSpPr>
        <p:spPr>
          <a:xfrm>
            <a:off x="7776000" y="2484487"/>
            <a:ext cx="2520000" cy="431513"/>
          </a:xfrm>
        </p:spPr>
        <p:txBody>
          <a:bodyPr tIns="72000" anchor="ctr"/>
          <a:lstStyle>
            <a:lvl1pPr marL="0" indent="0">
              <a:spcBef>
                <a:spcPts val="0"/>
              </a:spcBef>
              <a:buNone/>
              <a:defRPr sz="1200" b="0">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tilføje tekst</a:t>
            </a:r>
          </a:p>
        </p:txBody>
      </p:sp>
      <p:pic>
        <p:nvPicPr>
          <p:cNvPr id="62" name="Billede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37" name="Tekstboks 36"/>
          <p:cNvSpPr txBox="1"/>
          <p:nvPr userDrawn="1"/>
        </p:nvSpPr>
        <p:spPr>
          <a:xfrm>
            <a:off x="367180" y="1728403"/>
            <a:ext cx="10020080" cy="646331"/>
          </a:xfrm>
          <a:prstGeom prst="rect">
            <a:avLst/>
          </a:prstGeom>
          <a:noFill/>
        </p:spPr>
        <p:txBody>
          <a:bodyPr wrap="square" lIns="0" tIns="0" rIns="0" bIns="0" numCol="1" spcCol="180000" rtlCol="0">
            <a:sp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400" dirty="0" smtClean="0"/>
              <a:t>At opsætte pejlemærker for værdi, succeskriterier og indikatorer, giver dig retning for evalueringsprocessen og et rigtig godt evalueringsgrundlag. Jo længere du kommer i </a:t>
            </a:r>
            <a:r>
              <a:rPr lang="da-DK" sz="1400" dirty="0" smtClean="0"/>
              <a:t>innovationsprocessen</a:t>
            </a:r>
            <a:r>
              <a:rPr lang="da-DK" sz="1400" dirty="0" smtClean="0"/>
              <a:t>, jo mere præcise succeskriterier kan du formulere. Men gør </a:t>
            </a:r>
            <a:r>
              <a:rPr lang="da-DK" sz="1400" dirty="0" smtClean="0"/>
              <a:t/>
            </a:r>
            <a:br>
              <a:rPr lang="da-DK" sz="1400" dirty="0" smtClean="0"/>
            </a:br>
            <a:r>
              <a:rPr lang="da-DK" sz="1400" dirty="0" smtClean="0"/>
              <a:t>dig </a:t>
            </a:r>
            <a:r>
              <a:rPr lang="da-DK" sz="1400" dirty="0" smtClean="0"/>
              <a:t>allerede fra begyndelsen overvejelser om succeskriterierne og arbejd gerne med foreløbige succeskriterier.</a:t>
            </a:r>
          </a:p>
        </p:txBody>
      </p:sp>
      <p:grpSp>
        <p:nvGrpSpPr>
          <p:cNvPr id="9" name="Gruppe 8"/>
          <p:cNvGrpSpPr/>
          <p:nvPr userDrawn="1"/>
        </p:nvGrpSpPr>
        <p:grpSpPr>
          <a:xfrm>
            <a:off x="7638167" y="136676"/>
            <a:ext cx="2749093" cy="1015663"/>
            <a:chOff x="7409637" y="177343"/>
            <a:chExt cx="2749093" cy="1015663"/>
          </a:xfrm>
        </p:grpSpPr>
        <p:sp>
          <p:nvSpPr>
            <p:cNvPr id="3" name="Afrundet rektangel 2"/>
            <p:cNvSpPr/>
            <p:nvPr userDrawn="1"/>
          </p:nvSpPr>
          <p:spPr>
            <a:xfrm>
              <a:off x="7409637" y="288243"/>
              <a:ext cx="2749093" cy="828092"/>
            </a:xfrm>
            <a:prstGeom prst="roundRect">
              <a:avLst/>
            </a:pr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Rektangel 1"/>
            <p:cNvSpPr/>
            <p:nvPr userDrawn="1"/>
          </p:nvSpPr>
          <p:spPr>
            <a:xfrm>
              <a:off x="7409637" y="177343"/>
              <a:ext cx="493347" cy="1015663"/>
            </a:xfrm>
            <a:prstGeom prst="rect">
              <a:avLst/>
            </a:prstGeom>
          </p:spPr>
          <p:txBody>
            <a:bodyPr wrap="square">
              <a:spAutoFit/>
            </a:bodyPr>
            <a:lstStyle/>
            <a:p>
              <a:r>
                <a:rPr lang="da-DK" sz="6000" b="1" dirty="0" smtClean="0">
                  <a:solidFill>
                    <a:schemeClr val="bg1"/>
                  </a:solidFill>
                </a:rPr>
                <a:t>!</a:t>
              </a:r>
              <a:endParaRPr lang="da-DK" sz="6000" b="1" dirty="0">
                <a:solidFill>
                  <a:schemeClr val="bg1"/>
                </a:solidFill>
              </a:endParaRPr>
            </a:p>
          </p:txBody>
        </p:sp>
        <p:sp>
          <p:nvSpPr>
            <p:cNvPr id="8" name="Rektangel 7"/>
            <p:cNvSpPr/>
            <p:nvPr userDrawn="1"/>
          </p:nvSpPr>
          <p:spPr>
            <a:xfrm>
              <a:off x="7849023" y="336441"/>
              <a:ext cx="2286209" cy="707886"/>
            </a:xfrm>
            <a:prstGeom prst="rect">
              <a:avLst/>
            </a:prstGeom>
          </p:spPr>
          <p:txBody>
            <a:bodyPr wrap="square">
              <a:spAutoFit/>
            </a:bodyPr>
            <a:lstStyle/>
            <a:p>
              <a:r>
                <a:rPr lang="da-DK" sz="1000" b="1" dirty="0" smtClean="0">
                  <a:solidFill>
                    <a:schemeClr val="bg1"/>
                  </a:solidFill>
                </a:rPr>
                <a:t>PLADSMANGEL! </a:t>
              </a:r>
              <a:r>
                <a:rPr lang="da-DK" sz="1000" dirty="0" smtClean="0">
                  <a:solidFill>
                    <a:schemeClr val="bg1"/>
                  </a:solidFill>
                </a:rPr>
                <a:t>Der er ofte mere </a:t>
              </a:r>
              <a:br>
                <a:rPr lang="da-DK" sz="1000" dirty="0" smtClean="0">
                  <a:solidFill>
                    <a:schemeClr val="bg1"/>
                  </a:solidFill>
                </a:rPr>
              </a:br>
              <a:r>
                <a:rPr lang="da-DK" sz="1000" dirty="0" smtClean="0">
                  <a:solidFill>
                    <a:schemeClr val="bg1"/>
                  </a:solidFill>
                </a:rPr>
                <a:t>end to grupper, der skal opleve værdien. Kopier skemaet, så du ha plads til at udfylde for alle de relevante grupper.</a:t>
              </a:r>
              <a:endParaRPr lang="da-DK" sz="1000" dirty="0">
                <a:solidFill>
                  <a:schemeClr val="bg1"/>
                </a:solidFill>
              </a:endParaRPr>
            </a:p>
          </p:txBody>
        </p:sp>
      </p:grpSp>
    </p:spTree>
    <p:extLst>
      <p:ext uri="{BB962C8B-B14F-4D97-AF65-F5344CB8AC3E}">
        <p14:creationId xmlns:p14="http://schemas.microsoft.com/office/powerpoint/2010/main" val="21192028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_sammenligningsgrundlag">
    <p:spTree>
      <p:nvGrpSpPr>
        <p:cNvPr id="1" name=""/>
        <p:cNvGrpSpPr/>
        <p:nvPr/>
      </p:nvGrpSpPr>
      <p:grpSpPr>
        <a:xfrm>
          <a:off x="0" y="0"/>
          <a:ext cx="0" cy="0"/>
          <a:chOff x="0" y="0"/>
          <a:chExt cx="0" cy="0"/>
        </a:xfrm>
      </p:grpSpPr>
      <p:sp>
        <p:nvSpPr>
          <p:cNvPr id="44" name="Afrundet rektangel 43"/>
          <p:cNvSpPr/>
          <p:nvPr userDrawn="1"/>
        </p:nvSpPr>
        <p:spPr>
          <a:xfrm>
            <a:off x="411456" y="5616835"/>
            <a:ext cx="4752851" cy="567680"/>
          </a:xfrm>
          <a:prstGeom prst="roundRect">
            <a:avLst>
              <a:gd name="adj" fmla="val 13694"/>
            </a:avLst>
          </a:prstGeom>
          <a:solidFill>
            <a:srgbClr val="7F5C9C"/>
          </a:solid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707886"/>
          </a:xfrm>
          <a:prstGeom prst="rect">
            <a:avLst/>
          </a:prstGeom>
          <a:noFill/>
        </p:spPr>
        <p:txBody>
          <a:bodyPr wrap="square" lIns="0" tIns="0" rIns="0" bIns="0" rtlCol="0">
            <a:spAutoFit/>
          </a:bodyPr>
          <a:lstStyle/>
          <a:p>
            <a:r>
              <a:rPr lang="da-DK" sz="1800" b="1" dirty="0" smtClean="0"/>
              <a:t>HVAD BENYTTER DU SOM SAMMENLIGNINGSGRUNDLAG FOR EVALUERINGEN?</a:t>
            </a:r>
          </a:p>
          <a:p>
            <a:r>
              <a:rPr lang="da-DK" sz="1400" dirty="0" smtClean="0"/>
              <a:t>Et sammenligningsgrundlag er vigtigt for at kunne se, om det innovative tiltag skaber positive eller negative ændringer – for at kunne påvise den skabte værdi.</a:t>
            </a:r>
            <a:endParaRPr lang="da-DK" sz="1400" dirty="0"/>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400" b="1" cap="all" baseline="0" dirty="0" smtClean="0">
                <a:solidFill>
                  <a:schemeClr val="bg1"/>
                </a:solidFill>
              </a:rPr>
              <a:t>planlæg: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SAMMENLIGNINGSGRUNDLAG</a:t>
            </a:r>
          </a:p>
        </p:txBody>
      </p:sp>
      <p:sp>
        <p:nvSpPr>
          <p:cNvPr id="31" name="Tekstboks 30"/>
          <p:cNvSpPr txBox="1"/>
          <p:nvPr userDrawn="1"/>
        </p:nvSpPr>
        <p:spPr>
          <a:xfrm>
            <a:off x="377825" y="6376829"/>
            <a:ext cx="10009435" cy="427196"/>
          </a:xfrm>
          <a:prstGeom prst="roundRect">
            <a:avLst>
              <a:gd name="adj" fmla="val 12166"/>
            </a:avLst>
          </a:prstGeom>
          <a:solidFill>
            <a:schemeClr val="accent6">
              <a:lumMod val="20000"/>
              <a:lumOff val="80000"/>
            </a:schemeClr>
          </a:solidFill>
        </p:spPr>
        <p:txBody>
          <a:bodyPr wrap="square" rtlCol="0">
            <a:spAutoFit/>
          </a:bodyPr>
          <a:lstStyle/>
          <a:p>
            <a:r>
              <a:rPr lang="da-DK" sz="1000" b="1" dirty="0" smtClean="0"/>
              <a:t>OVERVEJ:</a:t>
            </a:r>
          </a:p>
          <a:p>
            <a:r>
              <a:rPr lang="da-DK" sz="1000" dirty="0" smtClean="0"/>
              <a:t>Du kan vælge enten at bruge kontrolgruppe eller en af de tre baselines, men du kan også sagtens kombinere dem.</a:t>
            </a:r>
            <a:endParaRPr lang="da-DK" sz="1000" dirty="0"/>
          </a:p>
        </p:txBody>
      </p:sp>
      <p:sp>
        <p:nvSpPr>
          <p:cNvPr id="74"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5"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6"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pic>
        <p:nvPicPr>
          <p:cNvPr id="23" name="Billed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
        <p:nvSpPr>
          <p:cNvPr id="29" name="Kombinationstegning 28"/>
          <p:cNvSpPr/>
          <p:nvPr userDrawn="1"/>
        </p:nvSpPr>
        <p:spPr>
          <a:xfrm>
            <a:off x="5562724" y="2273662"/>
            <a:ext cx="4757596" cy="67981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0" name="Kombinationstegning 29"/>
          <p:cNvSpPr/>
          <p:nvPr userDrawn="1"/>
        </p:nvSpPr>
        <p:spPr>
          <a:xfrm>
            <a:off x="409084" y="2273662"/>
            <a:ext cx="4757596" cy="679819"/>
          </a:xfrm>
          <a:custGeom>
            <a:avLst/>
            <a:gdLst>
              <a:gd name="connsiteX0" fmla="*/ 67901 w 4757596"/>
              <a:gd name="connsiteY0" fmla="*/ 4527 h 923453"/>
              <a:gd name="connsiteX1" fmla="*/ 0 w 4757596"/>
              <a:gd name="connsiteY1" fmla="*/ 113168 h 923453"/>
              <a:gd name="connsiteX2" fmla="*/ 0 w 4757596"/>
              <a:gd name="connsiteY2" fmla="*/ 923453 h 923453"/>
              <a:gd name="connsiteX3" fmla="*/ 4757596 w 4757596"/>
              <a:gd name="connsiteY3" fmla="*/ 923453 h 923453"/>
              <a:gd name="connsiteX4" fmla="*/ 4757596 w 4757596"/>
              <a:gd name="connsiteY4" fmla="*/ 95061 h 923453"/>
              <a:gd name="connsiteX5" fmla="*/ 4707802 w 4757596"/>
              <a:gd name="connsiteY5" fmla="*/ 9053 h 923453"/>
              <a:gd name="connsiteX6" fmla="*/ 4612741 w 4757596"/>
              <a:gd name="connsiteY6" fmla="*/ 0 h 923453"/>
              <a:gd name="connsiteX7" fmla="*/ 67901 w 4757596"/>
              <a:gd name="connsiteY7" fmla="*/ 4527 h 923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7596" h="923453">
                <a:moveTo>
                  <a:pt x="67901" y="4527"/>
                </a:moveTo>
                <a:lnTo>
                  <a:pt x="0" y="113168"/>
                </a:lnTo>
                <a:lnTo>
                  <a:pt x="0" y="923453"/>
                </a:lnTo>
                <a:lnTo>
                  <a:pt x="4757596" y="923453"/>
                </a:lnTo>
                <a:lnTo>
                  <a:pt x="4757596" y="95061"/>
                </a:lnTo>
                <a:lnTo>
                  <a:pt x="4707802" y="9053"/>
                </a:lnTo>
                <a:lnTo>
                  <a:pt x="4612741" y="0"/>
                </a:lnTo>
                <a:lnTo>
                  <a:pt x="67901" y="4527"/>
                </a:lnTo>
                <a:close/>
              </a:path>
            </a:pathLst>
          </a:custGeom>
          <a:solidFill>
            <a:srgbClr val="7F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3" name="Tekstboks 32"/>
          <p:cNvSpPr txBox="1"/>
          <p:nvPr userDrawn="1"/>
        </p:nvSpPr>
        <p:spPr>
          <a:xfrm>
            <a:off x="486160" y="2341413"/>
            <a:ext cx="3060340" cy="612068"/>
          </a:xfrm>
          <a:prstGeom prst="rect">
            <a:avLst/>
          </a:prstGeom>
          <a:noFill/>
        </p:spPr>
        <p:txBody>
          <a:bodyPr wrap="square" lIns="0" tIns="0" rIns="0" bIns="0" rtlCol="0">
            <a:noAutofit/>
          </a:bodyPr>
          <a:lstStyle/>
          <a:p>
            <a:r>
              <a:rPr lang="da-DK" sz="1200" b="1" dirty="0" smtClean="0">
                <a:solidFill>
                  <a:schemeClr val="bg1"/>
                </a:solidFill>
              </a:rPr>
              <a:t>KONTROLGRUPPE:</a:t>
            </a:r>
          </a:p>
          <a:p>
            <a:r>
              <a:rPr lang="da-DK" sz="1000" dirty="0" smtClean="0">
                <a:solidFill>
                  <a:schemeClr val="bg1"/>
                </a:solidFill>
              </a:rPr>
              <a:t>Når du har en gruppe af personer, som du sammenligner med målgruppen for det innovative tiltag</a:t>
            </a:r>
          </a:p>
        </p:txBody>
      </p:sp>
      <p:sp>
        <p:nvSpPr>
          <p:cNvPr id="34" name="Afrundet rektangel 33"/>
          <p:cNvSpPr/>
          <p:nvPr userDrawn="1"/>
        </p:nvSpPr>
        <p:spPr>
          <a:xfrm>
            <a:off x="413829" y="2269405"/>
            <a:ext cx="4752851" cy="3203414"/>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5" name="Tekstboks 34"/>
          <p:cNvSpPr txBox="1"/>
          <p:nvPr userDrawn="1"/>
        </p:nvSpPr>
        <p:spPr>
          <a:xfrm>
            <a:off x="5670737" y="2341413"/>
            <a:ext cx="2988331" cy="612068"/>
          </a:xfrm>
          <a:prstGeom prst="rect">
            <a:avLst/>
          </a:prstGeom>
          <a:noFill/>
        </p:spPr>
        <p:txBody>
          <a:bodyPr wrap="square" lIns="0" tIns="0" rIns="0" bIns="0" rtlCol="0">
            <a:noAutofit/>
          </a:bodyPr>
          <a:lstStyle/>
          <a:p>
            <a:r>
              <a:rPr lang="da-DK" sz="1200" b="1" dirty="0" smtClean="0">
                <a:solidFill>
                  <a:schemeClr val="bg1"/>
                </a:solidFill>
              </a:rPr>
              <a:t>SANDSYNLIG BASELINE: </a:t>
            </a:r>
          </a:p>
          <a:p>
            <a:r>
              <a:rPr lang="da-DK" sz="1000" dirty="0" smtClean="0">
                <a:solidFill>
                  <a:schemeClr val="bg1"/>
                </a:solidFill>
              </a:rPr>
              <a:t>Jeg er allerede i gang med at afprøve mit innovative tiltag og har data fra før opstarten</a:t>
            </a:r>
          </a:p>
        </p:txBody>
      </p:sp>
      <p:sp>
        <p:nvSpPr>
          <p:cNvPr id="36" name="Afrundet rektangel 35"/>
          <p:cNvSpPr/>
          <p:nvPr userDrawn="1"/>
        </p:nvSpPr>
        <p:spPr>
          <a:xfrm>
            <a:off x="5574928" y="2269406"/>
            <a:ext cx="4752851" cy="3203413"/>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7" name="Pladsholder til tekst 7"/>
          <p:cNvSpPr>
            <a:spLocks noGrp="1"/>
          </p:cNvSpPr>
          <p:nvPr>
            <p:ph type="body" sz="quarter" idx="31" hasCustomPrompt="1"/>
          </p:nvPr>
        </p:nvSpPr>
        <p:spPr>
          <a:xfrm>
            <a:off x="4590632" y="2556495"/>
            <a:ext cx="288000" cy="288000"/>
          </a:xfrm>
          <a:solidFill>
            <a:schemeClr val="accent6"/>
          </a:solidFill>
        </p:spPr>
        <p:txBody>
          <a:bodyPr lIns="36000" tIns="36000" rIns="36000" bIns="36000" anchor="ctr"/>
          <a:lstStyle>
            <a:lvl1pPr marL="0" indent="0" algn="ctr">
              <a:buNone/>
              <a:defRPr sz="1200" b="1">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 </a:t>
            </a:r>
          </a:p>
        </p:txBody>
      </p:sp>
      <p:sp>
        <p:nvSpPr>
          <p:cNvPr id="38" name="Tekstboks 37"/>
          <p:cNvSpPr txBox="1"/>
          <p:nvPr userDrawn="1"/>
        </p:nvSpPr>
        <p:spPr>
          <a:xfrm>
            <a:off x="4338588" y="2341413"/>
            <a:ext cx="792088" cy="215082"/>
          </a:xfrm>
          <a:prstGeom prst="rect">
            <a:avLst/>
          </a:prstGeom>
          <a:noFill/>
        </p:spPr>
        <p:txBody>
          <a:bodyPr wrap="square" lIns="0" tIns="0" rIns="0" bIns="0" rtlCol="0">
            <a:noAutofit/>
          </a:bodyPr>
          <a:lstStyle/>
          <a:p>
            <a:r>
              <a:rPr lang="da-DK" sz="1200" b="1" dirty="0" smtClean="0">
                <a:solidFill>
                  <a:schemeClr val="bg1"/>
                </a:solidFill>
              </a:rPr>
              <a:t>SÆT KRYDS</a:t>
            </a:r>
            <a:endParaRPr lang="da-DK" sz="1000" dirty="0" smtClean="0">
              <a:solidFill>
                <a:schemeClr val="bg1"/>
              </a:solidFill>
            </a:endParaRPr>
          </a:p>
        </p:txBody>
      </p:sp>
      <p:sp>
        <p:nvSpPr>
          <p:cNvPr id="39" name="Pladsholder til tekst 7"/>
          <p:cNvSpPr>
            <a:spLocks noGrp="1"/>
          </p:cNvSpPr>
          <p:nvPr>
            <p:ph type="body" sz="quarter" idx="32" hasCustomPrompt="1"/>
          </p:nvPr>
        </p:nvSpPr>
        <p:spPr>
          <a:xfrm>
            <a:off x="9779861" y="2555553"/>
            <a:ext cx="288000" cy="288000"/>
          </a:xfrm>
          <a:solidFill>
            <a:schemeClr val="accent6"/>
          </a:solidFill>
        </p:spPr>
        <p:txBody>
          <a:bodyPr lIns="36000" tIns="36000" rIns="36000" bIns="36000" anchor="ctr"/>
          <a:lstStyle>
            <a:lvl1pPr marL="0" indent="0" algn="ctr">
              <a:buNone/>
              <a:defRPr sz="1200" b="1">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 </a:t>
            </a:r>
          </a:p>
        </p:txBody>
      </p:sp>
      <p:sp>
        <p:nvSpPr>
          <p:cNvPr id="40" name="Tekstboks 39"/>
          <p:cNvSpPr txBox="1"/>
          <p:nvPr userDrawn="1"/>
        </p:nvSpPr>
        <p:spPr>
          <a:xfrm>
            <a:off x="9527817" y="2340471"/>
            <a:ext cx="792088" cy="215082"/>
          </a:xfrm>
          <a:prstGeom prst="rect">
            <a:avLst/>
          </a:prstGeom>
          <a:noFill/>
        </p:spPr>
        <p:txBody>
          <a:bodyPr wrap="square" lIns="0" tIns="0" rIns="0" bIns="0" rtlCol="0">
            <a:noAutofit/>
          </a:bodyPr>
          <a:lstStyle/>
          <a:p>
            <a:r>
              <a:rPr lang="da-DK" sz="1200" b="1" dirty="0" smtClean="0">
                <a:solidFill>
                  <a:schemeClr val="bg1"/>
                </a:solidFill>
              </a:rPr>
              <a:t>SÆT KRYDS</a:t>
            </a:r>
            <a:endParaRPr lang="da-DK" sz="1000" dirty="0" smtClean="0">
              <a:solidFill>
                <a:schemeClr val="bg1"/>
              </a:solidFill>
            </a:endParaRPr>
          </a:p>
        </p:txBody>
      </p:sp>
      <p:sp>
        <p:nvSpPr>
          <p:cNvPr id="41" name="Tekstboks 40"/>
          <p:cNvSpPr txBox="1"/>
          <p:nvPr userDrawn="1"/>
        </p:nvSpPr>
        <p:spPr>
          <a:xfrm>
            <a:off x="486160" y="5652839"/>
            <a:ext cx="4716524" cy="612068"/>
          </a:xfrm>
          <a:prstGeom prst="rect">
            <a:avLst/>
          </a:prstGeom>
          <a:noFill/>
        </p:spPr>
        <p:txBody>
          <a:bodyPr wrap="square" lIns="0" tIns="0" rIns="0" bIns="0" rtlCol="0">
            <a:noAutofit/>
          </a:bodyPr>
          <a:lstStyle/>
          <a:p>
            <a:r>
              <a:rPr lang="da-DK" sz="1200" b="1" dirty="0" smtClean="0">
                <a:solidFill>
                  <a:schemeClr val="bg1"/>
                </a:solidFill>
              </a:rPr>
              <a:t>BASELINE:</a:t>
            </a:r>
          </a:p>
          <a:p>
            <a:r>
              <a:rPr lang="da-DK" sz="1000" dirty="0" smtClean="0">
                <a:solidFill>
                  <a:schemeClr val="bg1"/>
                </a:solidFill>
              </a:rPr>
              <a:t>Jeg kan måle, før jeg går i gang med at afprøve mit innovative tiltag</a:t>
            </a:r>
          </a:p>
        </p:txBody>
      </p:sp>
      <p:sp>
        <p:nvSpPr>
          <p:cNvPr id="42" name="Pladsholder til tekst 7"/>
          <p:cNvSpPr>
            <a:spLocks noGrp="1"/>
          </p:cNvSpPr>
          <p:nvPr>
            <p:ph type="body" sz="quarter" idx="33" hasCustomPrompt="1"/>
          </p:nvPr>
        </p:nvSpPr>
        <p:spPr>
          <a:xfrm>
            <a:off x="4554628" y="5860511"/>
            <a:ext cx="288000" cy="288000"/>
          </a:xfrm>
          <a:solidFill>
            <a:schemeClr val="accent6"/>
          </a:solidFill>
        </p:spPr>
        <p:txBody>
          <a:bodyPr lIns="36000" tIns="36000" rIns="36000" bIns="36000" anchor="ctr"/>
          <a:lstStyle>
            <a:lvl1pPr marL="0" indent="0" algn="ctr">
              <a:buNone/>
              <a:defRPr sz="1200" b="1">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 </a:t>
            </a:r>
          </a:p>
        </p:txBody>
      </p:sp>
      <p:sp>
        <p:nvSpPr>
          <p:cNvPr id="43" name="Tekstboks 42"/>
          <p:cNvSpPr txBox="1"/>
          <p:nvPr userDrawn="1"/>
        </p:nvSpPr>
        <p:spPr>
          <a:xfrm>
            <a:off x="4302584" y="5645429"/>
            <a:ext cx="792088" cy="215082"/>
          </a:xfrm>
          <a:prstGeom prst="rect">
            <a:avLst/>
          </a:prstGeom>
          <a:noFill/>
        </p:spPr>
        <p:txBody>
          <a:bodyPr wrap="square" lIns="0" tIns="0" rIns="0" bIns="0" rtlCol="0">
            <a:noAutofit/>
          </a:bodyPr>
          <a:lstStyle/>
          <a:p>
            <a:r>
              <a:rPr lang="da-DK" sz="1200" b="1" dirty="0" smtClean="0">
                <a:solidFill>
                  <a:schemeClr val="bg1"/>
                </a:solidFill>
              </a:rPr>
              <a:t>SÆT KRYDS</a:t>
            </a:r>
            <a:endParaRPr lang="da-DK" sz="1000" dirty="0" smtClean="0">
              <a:solidFill>
                <a:schemeClr val="bg1"/>
              </a:solidFill>
            </a:endParaRPr>
          </a:p>
        </p:txBody>
      </p:sp>
      <p:sp>
        <p:nvSpPr>
          <p:cNvPr id="45" name="Afrundet rektangel 44"/>
          <p:cNvSpPr/>
          <p:nvPr userDrawn="1"/>
        </p:nvSpPr>
        <p:spPr>
          <a:xfrm>
            <a:off x="5598728" y="5616835"/>
            <a:ext cx="4752851" cy="567680"/>
          </a:xfrm>
          <a:prstGeom prst="roundRect">
            <a:avLst>
              <a:gd name="adj" fmla="val 13694"/>
            </a:avLst>
          </a:prstGeom>
          <a:solidFill>
            <a:srgbClr val="7F5C9C"/>
          </a:solid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46" name="Pladsholder til tekst 7"/>
          <p:cNvSpPr>
            <a:spLocks noGrp="1"/>
          </p:cNvSpPr>
          <p:nvPr>
            <p:ph type="body" sz="quarter" idx="34" hasCustomPrompt="1"/>
          </p:nvPr>
        </p:nvSpPr>
        <p:spPr>
          <a:xfrm>
            <a:off x="9775208" y="5860511"/>
            <a:ext cx="288000" cy="288000"/>
          </a:xfrm>
          <a:solidFill>
            <a:schemeClr val="accent6"/>
          </a:solidFill>
        </p:spPr>
        <p:txBody>
          <a:bodyPr lIns="36000" tIns="36000" rIns="36000" bIns="36000" anchor="ctr"/>
          <a:lstStyle>
            <a:lvl1pPr marL="0" indent="0" algn="ctr">
              <a:buNone/>
              <a:defRPr sz="1200" b="1">
                <a:solidFill>
                  <a:schemeClr val="bg1"/>
                </a:solidFill>
              </a:defRPr>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 </a:t>
            </a:r>
          </a:p>
        </p:txBody>
      </p:sp>
      <p:sp>
        <p:nvSpPr>
          <p:cNvPr id="47" name="Tekstboks 46"/>
          <p:cNvSpPr txBox="1"/>
          <p:nvPr userDrawn="1"/>
        </p:nvSpPr>
        <p:spPr>
          <a:xfrm>
            <a:off x="9523164" y="5645429"/>
            <a:ext cx="792088" cy="215082"/>
          </a:xfrm>
          <a:prstGeom prst="rect">
            <a:avLst/>
          </a:prstGeom>
          <a:noFill/>
        </p:spPr>
        <p:txBody>
          <a:bodyPr wrap="square" lIns="0" tIns="0" rIns="0" bIns="0" rtlCol="0">
            <a:noAutofit/>
          </a:bodyPr>
          <a:lstStyle/>
          <a:p>
            <a:r>
              <a:rPr lang="da-DK" sz="1200" b="1" dirty="0" smtClean="0">
                <a:solidFill>
                  <a:schemeClr val="bg1"/>
                </a:solidFill>
              </a:rPr>
              <a:t>SÆT KRYDS</a:t>
            </a:r>
            <a:endParaRPr lang="da-DK" sz="1000" dirty="0" smtClean="0">
              <a:solidFill>
                <a:schemeClr val="bg1"/>
              </a:solidFill>
            </a:endParaRPr>
          </a:p>
        </p:txBody>
      </p:sp>
      <p:sp>
        <p:nvSpPr>
          <p:cNvPr id="48" name="Tekstboks 47"/>
          <p:cNvSpPr txBox="1"/>
          <p:nvPr userDrawn="1"/>
        </p:nvSpPr>
        <p:spPr>
          <a:xfrm>
            <a:off x="5670736" y="5652839"/>
            <a:ext cx="2988332" cy="612068"/>
          </a:xfrm>
          <a:prstGeom prst="rect">
            <a:avLst/>
          </a:prstGeom>
          <a:noFill/>
        </p:spPr>
        <p:txBody>
          <a:bodyPr wrap="square" lIns="0" tIns="0" rIns="0" bIns="0" rtlCol="0">
            <a:noAutofit/>
          </a:bodyPr>
          <a:lstStyle/>
          <a:p>
            <a:r>
              <a:rPr lang="da-DK" sz="1200" b="1" dirty="0" smtClean="0">
                <a:solidFill>
                  <a:schemeClr val="bg1"/>
                </a:solidFill>
              </a:rPr>
              <a:t>HER OG NU BASELINE:</a:t>
            </a:r>
          </a:p>
          <a:p>
            <a:r>
              <a:rPr lang="da-DK" sz="1000" dirty="0" smtClean="0">
                <a:solidFill>
                  <a:schemeClr val="bg1"/>
                </a:solidFill>
              </a:rPr>
              <a:t>Jeg er allerede i gang med at afprøve mit Innovative tiltag og skal nu i gang med at måle</a:t>
            </a:r>
          </a:p>
        </p:txBody>
      </p:sp>
      <p:sp>
        <p:nvSpPr>
          <p:cNvPr id="49" name="Pladsholder til tekst 8"/>
          <p:cNvSpPr>
            <a:spLocks noGrp="1"/>
          </p:cNvSpPr>
          <p:nvPr>
            <p:ph type="body" sz="quarter" idx="21"/>
          </p:nvPr>
        </p:nvSpPr>
        <p:spPr>
          <a:xfrm>
            <a:off x="490742" y="3240571"/>
            <a:ext cx="4626672" cy="864096"/>
          </a:xfrm>
        </p:spPr>
        <p:txBody>
          <a:bodyPr lIns="36000" tIns="36000" rIns="36000" bIns="36000"/>
          <a:lstStyle>
            <a:lvl1pPr marL="0" indent="0">
              <a:buNone/>
              <a:defRPr lang="da-DK" sz="1100" b="0" i="0" u="none" strike="noStrike" baseline="0" smtClean="0"/>
            </a:lvl1pPr>
            <a:lvl2pPr marL="180000" indent="0">
              <a:buNone/>
              <a:defRPr/>
            </a:lvl2pPr>
            <a:lvl3pPr marL="360000" indent="0">
              <a:buNone/>
              <a:defRPr/>
            </a:lvl3pPr>
            <a:lvl4pPr marL="540000" indent="0">
              <a:buNone/>
              <a:defRPr/>
            </a:lvl4pPr>
            <a:lvl5pPr marL="720000" indent="0">
              <a:buNone/>
              <a:defRPr/>
            </a:lvl5pPr>
          </a:lstStyle>
          <a:p>
            <a:endParaRPr lang="da-DK" dirty="0" smtClean="0"/>
          </a:p>
        </p:txBody>
      </p:sp>
      <p:sp>
        <p:nvSpPr>
          <p:cNvPr id="50" name="Pladsholder til tekst 8"/>
          <p:cNvSpPr>
            <a:spLocks noGrp="1"/>
          </p:cNvSpPr>
          <p:nvPr>
            <p:ph type="body" sz="quarter" idx="24"/>
          </p:nvPr>
        </p:nvSpPr>
        <p:spPr>
          <a:xfrm>
            <a:off x="490742" y="4503965"/>
            <a:ext cx="4626672" cy="968854"/>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endParaRPr lang="da-DK" dirty="0" smtClean="0"/>
          </a:p>
        </p:txBody>
      </p:sp>
      <p:sp>
        <p:nvSpPr>
          <p:cNvPr id="8" name="Rektangel 7"/>
          <p:cNvSpPr/>
          <p:nvPr userDrawn="1"/>
        </p:nvSpPr>
        <p:spPr>
          <a:xfrm>
            <a:off x="486160" y="2983033"/>
            <a:ext cx="4621774" cy="169277"/>
          </a:xfrm>
          <a:prstGeom prst="rect">
            <a:avLst/>
          </a:prstGeom>
        </p:spPr>
        <p:txBody>
          <a:bodyPr wrap="square" lIns="0" tIns="0" rIns="0" bIns="0">
            <a:noAutofit/>
          </a:bodyPr>
          <a:lstStyle/>
          <a:p>
            <a:r>
              <a:rPr lang="da-DK" sz="1100" b="1" dirty="0" smtClean="0"/>
              <a:t>Hvad er de vigtigste karakteristika ved målgruppen for det innovative tiltag?</a:t>
            </a:r>
            <a:endParaRPr lang="da-DK" sz="1100" b="1" dirty="0"/>
          </a:p>
        </p:txBody>
      </p:sp>
      <p:sp>
        <p:nvSpPr>
          <p:cNvPr id="51" name="Rektangel 50"/>
          <p:cNvSpPr/>
          <p:nvPr userDrawn="1"/>
        </p:nvSpPr>
        <p:spPr>
          <a:xfrm>
            <a:off x="472898" y="4137764"/>
            <a:ext cx="4621774" cy="398951"/>
          </a:xfrm>
          <a:prstGeom prst="rect">
            <a:avLst/>
          </a:prstGeom>
        </p:spPr>
        <p:txBody>
          <a:bodyPr wrap="square" lIns="0" tIns="0" rIns="0" bIns="0">
            <a:noAutofit/>
          </a:bodyPr>
          <a:lstStyle/>
          <a:p>
            <a:r>
              <a:rPr lang="da-DK" sz="1100" b="1" dirty="0" smtClean="0"/>
              <a:t>Hvor mange personer har jeg behov for i kontrolgruppen, </a:t>
            </a:r>
            <a:br>
              <a:rPr lang="da-DK" sz="1100" b="1" dirty="0" smtClean="0"/>
            </a:br>
            <a:r>
              <a:rPr lang="da-DK" sz="1100" b="1" dirty="0" smtClean="0"/>
              <a:t>og hvem kan det være?</a:t>
            </a:r>
            <a:endParaRPr lang="da-DK" sz="1100" b="1" dirty="0"/>
          </a:p>
        </p:txBody>
      </p:sp>
      <p:sp>
        <p:nvSpPr>
          <p:cNvPr id="52" name="Pladsholder til tekst 8"/>
          <p:cNvSpPr>
            <a:spLocks noGrp="1"/>
          </p:cNvSpPr>
          <p:nvPr>
            <p:ph type="body" sz="quarter" idx="35"/>
          </p:nvPr>
        </p:nvSpPr>
        <p:spPr>
          <a:xfrm>
            <a:off x="5652576" y="3240571"/>
            <a:ext cx="4626672" cy="864096"/>
          </a:xfrm>
        </p:spPr>
        <p:txBody>
          <a:bodyPr lIns="36000" tIns="36000" rIns="36000" bIns="36000"/>
          <a:lstStyle>
            <a:lvl1pPr marL="0" indent="0">
              <a:buNone/>
              <a:defRPr lang="da-DK" sz="1100" b="0" i="0" u="none" strike="noStrike" baseline="0" smtClean="0"/>
            </a:lvl1pPr>
            <a:lvl2pPr marL="180000" indent="0">
              <a:buNone/>
              <a:defRPr/>
            </a:lvl2pPr>
            <a:lvl3pPr marL="360000" indent="0">
              <a:buNone/>
              <a:defRPr/>
            </a:lvl3pPr>
            <a:lvl4pPr marL="540000" indent="0">
              <a:buNone/>
              <a:defRPr/>
            </a:lvl4pPr>
            <a:lvl5pPr marL="720000" indent="0">
              <a:buNone/>
              <a:defRPr/>
            </a:lvl5pPr>
          </a:lstStyle>
          <a:p>
            <a:endParaRPr lang="da-DK" dirty="0" smtClean="0"/>
          </a:p>
        </p:txBody>
      </p:sp>
      <p:sp>
        <p:nvSpPr>
          <p:cNvPr id="53" name="Pladsholder til tekst 8"/>
          <p:cNvSpPr>
            <a:spLocks noGrp="1"/>
          </p:cNvSpPr>
          <p:nvPr>
            <p:ph type="body" sz="quarter" idx="36"/>
          </p:nvPr>
        </p:nvSpPr>
        <p:spPr>
          <a:xfrm>
            <a:off x="5652576" y="4503965"/>
            <a:ext cx="4626672" cy="968854"/>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endParaRPr lang="da-DK" dirty="0" smtClean="0"/>
          </a:p>
        </p:txBody>
      </p:sp>
      <p:sp>
        <p:nvSpPr>
          <p:cNvPr id="54" name="Rektangel 53"/>
          <p:cNvSpPr/>
          <p:nvPr userDrawn="1"/>
        </p:nvSpPr>
        <p:spPr>
          <a:xfrm>
            <a:off x="5647994" y="2983033"/>
            <a:ext cx="4621774" cy="169277"/>
          </a:xfrm>
          <a:prstGeom prst="rect">
            <a:avLst/>
          </a:prstGeom>
        </p:spPr>
        <p:txBody>
          <a:bodyPr wrap="square" lIns="0" tIns="0" rIns="0" bIns="0">
            <a:noAutofit/>
          </a:bodyPr>
          <a:lstStyle/>
          <a:p>
            <a:r>
              <a:rPr lang="da-DK" sz="1100" b="1" dirty="0" smtClean="0"/>
              <a:t>Hvor kan jeg finde data fra før, innovationsprocessen gik i gang?</a:t>
            </a:r>
            <a:endParaRPr lang="da-DK" sz="1100" b="1" dirty="0"/>
          </a:p>
        </p:txBody>
      </p:sp>
      <p:sp>
        <p:nvSpPr>
          <p:cNvPr id="55" name="Rektangel 54"/>
          <p:cNvSpPr/>
          <p:nvPr userDrawn="1"/>
        </p:nvSpPr>
        <p:spPr>
          <a:xfrm>
            <a:off x="5634732" y="4137764"/>
            <a:ext cx="4621774" cy="398951"/>
          </a:xfrm>
          <a:prstGeom prst="rect">
            <a:avLst/>
          </a:prstGeom>
        </p:spPr>
        <p:txBody>
          <a:bodyPr wrap="square" lIns="0" tIns="0" rIns="0" bIns="0">
            <a:noAutofit/>
          </a:bodyPr>
          <a:lstStyle/>
          <a:p>
            <a:r>
              <a:rPr lang="da-DK" sz="1100" b="1" dirty="0" smtClean="0"/>
              <a:t>Giver de data viden nok til at lave en sandsynlig baseline,</a:t>
            </a:r>
            <a:r>
              <a:rPr lang="da-DK" sz="1100" b="1" baseline="0" dirty="0" smtClean="0"/>
              <a:t> </a:t>
            </a:r>
            <a:br>
              <a:rPr lang="da-DK" sz="1100" b="1" baseline="0" dirty="0" smtClean="0"/>
            </a:br>
            <a:r>
              <a:rPr lang="da-DK" sz="1100" b="1" dirty="0" smtClean="0"/>
              <a:t>eller skal jeg supplere med nye data?</a:t>
            </a:r>
            <a:endParaRPr lang="da-DK" sz="1100" b="1" dirty="0"/>
          </a:p>
        </p:txBody>
      </p:sp>
    </p:spTree>
    <p:extLst>
      <p:ext uri="{BB962C8B-B14F-4D97-AF65-F5344CB8AC3E}">
        <p14:creationId xmlns:p14="http://schemas.microsoft.com/office/powerpoint/2010/main" val="3984405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C_roller">
    <p:spTree>
      <p:nvGrpSpPr>
        <p:cNvPr id="1" name=""/>
        <p:cNvGrpSpPr/>
        <p:nvPr/>
      </p:nvGrpSpPr>
      <p:grpSpPr>
        <a:xfrm>
          <a:off x="0" y="0"/>
          <a:ext cx="0" cy="0"/>
          <a:chOff x="0" y="0"/>
          <a:chExt cx="0" cy="0"/>
        </a:xfrm>
      </p:grpSpPr>
      <p:graphicFrame>
        <p:nvGraphicFramePr>
          <p:cNvPr id="2" name="Tabel 1"/>
          <p:cNvGraphicFramePr>
            <a:graphicFrameLocks noGrp="1"/>
          </p:cNvGraphicFramePr>
          <p:nvPr userDrawn="1">
            <p:extLst>
              <p:ext uri="{D42A27DB-BD31-4B8C-83A1-F6EECF244321}">
                <p14:modId xmlns:p14="http://schemas.microsoft.com/office/powerpoint/2010/main" val="1081213767"/>
              </p:ext>
            </p:extLst>
          </p:nvPr>
        </p:nvGraphicFramePr>
        <p:xfrm>
          <a:off x="402915" y="2556971"/>
          <a:ext cx="9948340" cy="4225713"/>
        </p:xfrm>
        <a:graphic>
          <a:graphicData uri="http://schemas.openxmlformats.org/drawingml/2006/table">
            <a:tbl>
              <a:tblPr firstRow="1" bandRow="1">
                <a:tableStyleId>{5C22544A-7EE6-4342-B048-85BDC9FD1C3A}</a:tableStyleId>
              </a:tblPr>
              <a:tblGrid>
                <a:gridCol w="3827661"/>
                <a:gridCol w="6120679"/>
              </a:tblGrid>
              <a:tr h="105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dirty="0" smtClean="0">
                          <a:solidFill>
                            <a:schemeClr val="tx1"/>
                          </a:solidFill>
                        </a:rPr>
                        <a:t>HVEM ER TOVHOLDER FOR EVALUERINGEN?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Tovholderen skal sikre sig, at alle ved hvad, hvordan</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og hvornår, der skal evalueres, og at det faktisk bliver</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gennemført.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20000"/>
                        <a:lumOff val="80000"/>
                      </a:schemeClr>
                    </a:solidFill>
                  </a:tcPr>
                </a:tc>
              </a:tr>
              <a:tr h="105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dirty="0" smtClean="0">
                          <a:solidFill>
                            <a:schemeClr val="tx1"/>
                          </a:solidFill>
                        </a:rPr>
                        <a:t>HVEM ER ANSVARLIG FOR INDSAMLING AF DATA? </a:t>
                      </a:r>
                    </a:p>
                    <a:p>
                      <a:r>
                        <a:rPr lang="da-DK" sz="1000" b="0" i="0" dirty="0" smtClean="0">
                          <a:solidFill>
                            <a:schemeClr val="tx1"/>
                          </a:solidFill>
                        </a:rPr>
                        <a:t>Den ansvarlige for dataindsamlingen er den person, som</a:t>
                      </a:r>
                    </a:p>
                    <a:p>
                      <a:r>
                        <a:rPr lang="da-DK" sz="1000" b="0" i="0" dirty="0" smtClean="0">
                          <a:solidFill>
                            <a:schemeClr val="tx1"/>
                          </a:solidFill>
                        </a:rPr>
                        <a:t>sørger for at anvende evalueringsmetoderne og at indsamle</a:t>
                      </a:r>
                    </a:p>
                    <a:p>
                      <a:r>
                        <a:rPr lang="da-DK" sz="1000" b="0" i="0" dirty="0" smtClean="0">
                          <a:solidFill>
                            <a:schemeClr val="tx1"/>
                          </a:solidFill>
                        </a:rPr>
                        <a:t>de konkrete data, som evalueringen kommer til at bestå af.</a:t>
                      </a:r>
                      <a:endParaRPr lang="da-DK" sz="1000" b="0" i="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105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dirty="0" smtClean="0">
                          <a:solidFill>
                            <a:schemeClr val="tx1"/>
                          </a:solidFill>
                        </a:rPr>
                        <a:t>HVEM ER ANSVARLIG FOR ANALYSE AF DATA?</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Den ansvarlige for analysen er den person, som sørger for,</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at data bliver bearbejdet, når de er indsamlet. Her ligger</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ansvaret for at finde frem til temaerne og resultaterne på</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tværs af data.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da-DK"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r>
              <a:tr h="105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dirty="0" smtClean="0">
                          <a:solidFill>
                            <a:schemeClr val="tx1"/>
                          </a:solidFill>
                        </a:rPr>
                        <a:t>HVEM ER ANSVARLIG FOR FORMIDLING </a:t>
                      </a:r>
                      <a:br>
                        <a:rPr lang="da-DK" sz="1200" b="1" i="0" dirty="0" smtClean="0">
                          <a:solidFill>
                            <a:schemeClr val="tx1"/>
                          </a:solidFill>
                        </a:rPr>
                      </a:br>
                      <a:r>
                        <a:rPr lang="da-DK" sz="1200" b="1" i="0" dirty="0" smtClean="0">
                          <a:solidFill>
                            <a:schemeClr val="tx1"/>
                          </a:solidFill>
                        </a:rPr>
                        <a:t>AF EVALUERINGEN?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0" i="0" dirty="0" smtClean="0">
                          <a:solidFill>
                            <a:schemeClr val="tx1"/>
                          </a:solidFill>
                        </a:rPr>
                        <a:t>Den ansvarlige for formidlingen har ansvaret for at få spredt resultaterne af evalueringen, så alle relevante interessenter får adgang til dem. Resultater behøver ikke at vente med at blive formidlet, til projektet er slut – de kan godt formidles løbende.</a:t>
                      </a:r>
                      <a:endParaRPr lang="da-DK" sz="1000" b="1" i="0" dirty="0" smtClean="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da-DK"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7" name="Rektangel 6"/>
          <p:cNvSpPr/>
          <p:nvPr userDrawn="1"/>
        </p:nvSpPr>
        <p:spPr>
          <a:xfrm>
            <a:off x="0" y="0"/>
            <a:ext cx="10693400" cy="126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Pladsholder til dato 3"/>
          <p:cNvSpPr>
            <a:spLocks noGrp="1"/>
          </p:cNvSpPr>
          <p:nvPr userDrawn="1">
            <p:ph type="dt" sz="half" idx="10"/>
          </p:nvPr>
        </p:nvSpPr>
        <p:spPr/>
        <p:txBody>
          <a:bodyPr/>
          <a:lstStyle/>
          <a:p>
            <a:fld id="{51534A80-7A43-434E-AD7F-17CE41D776DA}" type="datetimeFigureOut">
              <a:rPr lang="da-DK" smtClean="0"/>
              <a:t>16-09-2016</a:t>
            </a:fld>
            <a:endParaRPr lang="da-DK"/>
          </a:p>
        </p:txBody>
      </p:sp>
      <p:sp>
        <p:nvSpPr>
          <p:cNvPr id="5" name="Pladsholder til sidefod 4"/>
          <p:cNvSpPr>
            <a:spLocks noGrp="1"/>
          </p:cNvSpPr>
          <p:nvPr userDrawn="1">
            <p:ph type="ftr" sz="quarter" idx="11"/>
          </p:nvPr>
        </p:nvSpPr>
        <p:spPr/>
        <p:txBody>
          <a:bodyPr/>
          <a:lstStyle/>
          <a:p>
            <a:endParaRPr lang="da-DK" dirty="0"/>
          </a:p>
        </p:txBody>
      </p:sp>
      <p:sp>
        <p:nvSpPr>
          <p:cNvPr id="6" name="Pladsholder til diasnummer 5"/>
          <p:cNvSpPr>
            <a:spLocks noGrp="1"/>
          </p:cNvSpPr>
          <p:nvPr userDrawn="1">
            <p:ph type="sldNum" sz="quarter" idx="12"/>
          </p:nvPr>
        </p:nvSpPr>
        <p:spPr/>
        <p:txBody>
          <a:bodyPr/>
          <a:lstStyle/>
          <a:p>
            <a:fld id="{517F7780-E6D3-4496-BF36-99AE12F5B597}" type="slidenum">
              <a:rPr lang="da-DK" smtClean="0"/>
              <a:t>‹nr.›</a:t>
            </a:fld>
            <a:endParaRPr lang="da-DK"/>
          </a:p>
        </p:txBody>
      </p:sp>
      <p:sp>
        <p:nvSpPr>
          <p:cNvPr id="10" name="Tekstboks 9"/>
          <p:cNvSpPr txBox="1"/>
          <p:nvPr userDrawn="1"/>
        </p:nvSpPr>
        <p:spPr>
          <a:xfrm>
            <a:off x="367180" y="1440000"/>
            <a:ext cx="9840060" cy="923330"/>
          </a:xfrm>
          <a:prstGeom prst="rect">
            <a:avLst/>
          </a:prstGeom>
          <a:noFill/>
        </p:spPr>
        <p:txBody>
          <a:bodyPr wrap="square" lIns="0" tIns="0" rIns="0" bIns="0" rtlCol="0">
            <a:spAutoFit/>
          </a:bodyPr>
          <a:lstStyle/>
          <a:p>
            <a:r>
              <a:rPr lang="da-DK" sz="1800" b="1" dirty="0" smtClean="0"/>
              <a:t>HVEM SKAL HJÆLPE DIG MED AT GENNEMFØRE EVALUERINGEN? </a:t>
            </a:r>
          </a:p>
          <a:p>
            <a:r>
              <a:rPr lang="da-DK" sz="1400" dirty="0" smtClean="0"/>
              <a:t>Risikoen for at evalueringsopgaverne ikke udføres på rette tidspunkt og måde øges, hvis det er uklart, hvem der har hvilke roller </a:t>
            </a:r>
            <a:br>
              <a:rPr lang="da-DK" sz="1400" dirty="0" smtClean="0"/>
            </a:br>
            <a:r>
              <a:rPr lang="da-DK" sz="1400" dirty="0" smtClean="0"/>
              <a:t>i og</a:t>
            </a:r>
            <a:r>
              <a:rPr lang="da-DK" sz="1400" baseline="0" dirty="0" smtClean="0"/>
              <a:t> </a:t>
            </a:r>
            <a:r>
              <a:rPr lang="da-DK" sz="1400" dirty="0" smtClean="0"/>
              <a:t>ansvar for evalueringen af dit innovative tiltag. Du risikerer også, at I kommer til at bruge meget tid på at afklare, hvem der </a:t>
            </a:r>
            <a:br>
              <a:rPr lang="da-DK" sz="1400" dirty="0" smtClean="0"/>
            </a:br>
            <a:r>
              <a:rPr lang="da-DK" sz="1400" dirty="0" smtClean="0"/>
              <a:t>gør hvad, i stedet for faktisk at gennemføre evalueringen.</a:t>
            </a:r>
          </a:p>
        </p:txBody>
      </p:sp>
      <p:sp>
        <p:nvSpPr>
          <p:cNvPr id="27" name="Afrundet rektangel 26"/>
          <p:cNvSpPr/>
          <p:nvPr userDrawn="1"/>
        </p:nvSpPr>
        <p:spPr>
          <a:xfrm>
            <a:off x="413829" y="2520923"/>
            <a:ext cx="9937427" cy="4284000"/>
          </a:xfrm>
          <a:prstGeom prst="roundRect">
            <a:avLst>
              <a:gd name="adj" fmla="val 2810"/>
            </a:avLst>
          </a:prstGeom>
          <a:noFill/>
          <a:ln w="76200" cmpd="sng">
            <a:solidFill>
              <a:srgbClr val="7F5C9C"/>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a-DK"/>
          </a:p>
        </p:txBody>
      </p:sp>
      <p:sp>
        <p:nvSpPr>
          <p:cNvPr id="32" name="Rektangel 31"/>
          <p:cNvSpPr/>
          <p:nvPr userDrawn="1"/>
        </p:nvSpPr>
        <p:spPr>
          <a:xfrm>
            <a:off x="1260000" y="414000"/>
            <a:ext cx="9091256" cy="578284"/>
          </a:xfrm>
          <a:prstGeom prst="rect">
            <a:avLst/>
          </a:prstGeom>
        </p:spPr>
        <p:txBody>
          <a:bodyPr lIns="0" tIns="0" rIns="0" bIns="0">
            <a:noAutofit/>
          </a:bodyPr>
          <a:lstStyle/>
          <a:p>
            <a:pPr marL="0" marR="0" indent="0" algn="l" defTabSz="995690" rtl="0" eaLnBrk="1" fontAlgn="auto" latinLnBrk="0" hangingPunct="1">
              <a:lnSpc>
                <a:spcPct val="100000"/>
              </a:lnSpc>
              <a:spcBef>
                <a:spcPts val="0"/>
              </a:spcBef>
              <a:spcAft>
                <a:spcPts val="0"/>
              </a:spcAft>
              <a:buClrTx/>
              <a:buSzTx/>
              <a:buFontTx/>
              <a:buNone/>
              <a:tabLst/>
              <a:defRPr/>
            </a:pPr>
            <a:r>
              <a:rPr lang="da-DK" sz="1400" b="1" cap="all" baseline="0" dirty="0" smtClean="0">
                <a:solidFill>
                  <a:schemeClr val="bg1"/>
                </a:solidFill>
              </a:rPr>
              <a:t>planlæg: </a:t>
            </a:r>
            <a:r>
              <a:rPr lang="da-DK" b="1" cap="all" baseline="0" dirty="0" smtClean="0">
                <a:solidFill>
                  <a:schemeClr val="bg1"/>
                </a:solidFill>
              </a:rPr>
              <a:t/>
            </a:r>
            <a:br>
              <a:rPr lang="da-DK" b="1" cap="all" baseline="0" dirty="0" smtClean="0">
                <a:solidFill>
                  <a:schemeClr val="bg1"/>
                </a:solidFill>
              </a:rPr>
            </a:br>
            <a:r>
              <a:rPr lang="da-DK" sz="2400" b="1" dirty="0" smtClean="0">
                <a:solidFill>
                  <a:schemeClr val="bg1"/>
                </a:solidFill>
              </a:rPr>
              <a:t>ROLLER</a:t>
            </a:r>
          </a:p>
        </p:txBody>
      </p:sp>
      <p:sp>
        <p:nvSpPr>
          <p:cNvPr id="134" name="Pladsholder til tekst 7"/>
          <p:cNvSpPr>
            <a:spLocks noGrp="1"/>
          </p:cNvSpPr>
          <p:nvPr>
            <p:ph type="body" sz="quarter" idx="29"/>
          </p:nvPr>
        </p:nvSpPr>
        <p:spPr>
          <a:xfrm>
            <a:off x="3906540" y="2556970"/>
            <a:ext cx="6408712" cy="1026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74" name="Pladsholder til tekst 7"/>
          <p:cNvSpPr>
            <a:spLocks noGrp="1"/>
          </p:cNvSpPr>
          <p:nvPr>
            <p:ph type="body" sz="quarter" idx="18"/>
          </p:nvPr>
        </p:nvSpPr>
        <p:spPr>
          <a:xfrm>
            <a:off x="378148" y="720101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5" name="Pladsholder til tekst 7"/>
          <p:cNvSpPr>
            <a:spLocks noGrp="1"/>
          </p:cNvSpPr>
          <p:nvPr>
            <p:ph type="body" sz="quarter" idx="19"/>
          </p:nvPr>
        </p:nvSpPr>
        <p:spPr>
          <a:xfrm>
            <a:off x="21783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6" name="Pladsholder til tekst 7"/>
          <p:cNvSpPr>
            <a:spLocks noGrp="1"/>
          </p:cNvSpPr>
          <p:nvPr>
            <p:ph type="body" sz="quarter" idx="20"/>
          </p:nvPr>
        </p:nvSpPr>
        <p:spPr>
          <a:xfrm>
            <a:off x="3978548" y="7198741"/>
            <a:ext cx="1764196" cy="180132"/>
          </a:xfrm>
        </p:spPr>
        <p:txBody>
          <a:bodyPr lIns="72000" tIns="36000"/>
          <a:lstStyle>
            <a:lvl1pPr marL="0" indent="0">
              <a:buNone/>
              <a:defRPr sz="800"/>
            </a:lvl1pPr>
            <a:lvl2pPr marL="180000" indent="0">
              <a:buNone/>
              <a:defRPr sz="800"/>
            </a:lvl2pPr>
            <a:lvl3pPr marL="360000" indent="0">
              <a:buNone/>
              <a:defRPr sz="800"/>
            </a:lvl3pPr>
            <a:lvl4pPr marL="540000" indent="0">
              <a:buNone/>
              <a:defRPr sz="800"/>
            </a:lvl4pPr>
            <a:lvl5pPr marL="720000" indent="0">
              <a:buNone/>
              <a:defRPr sz="800"/>
            </a:lvl5pPr>
          </a:lstStyle>
          <a:p>
            <a:pPr lvl="0"/>
            <a:r>
              <a:rPr lang="da-DK" dirty="0" smtClean="0"/>
              <a:t>Klik for at redigere i master</a:t>
            </a:r>
            <a:endParaRPr lang="da-DK" dirty="0"/>
          </a:p>
        </p:txBody>
      </p:sp>
      <p:sp>
        <p:nvSpPr>
          <p:cNvPr id="77" name="Pladsholder til tekst 7"/>
          <p:cNvSpPr>
            <a:spLocks noGrp="1"/>
          </p:cNvSpPr>
          <p:nvPr>
            <p:ph type="body" sz="quarter" idx="30"/>
          </p:nvPr>
        </p:nvSpPr>
        <p:spPr>
          <a:xfrm>
            <a:off x="3906540" y="3618000"/>
            <a:ext cx="6408712" cy="1026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78" name="Pladsholder til tekst 7"/>
          <p:cNvSpPr>
            <a:spLocks noGrp="1"/>
          </p:cNvSpPr>
          <p:nvPr>
            <p:ph type="body" sz="quarter" idx="31"/>
          </p:nvPr>
        </p:nvSpPr>
        <p:spPr>
          <a:xfrm>
            <a:off x="3906540" y="4680000"/>
            <a:ext cx="6408712" cy="1026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sp>
        <p:nvSpPr>
          <p:cNvPr id="79" name="Pladsholder til tekst 7"/>
          <p:cNvSpPr>
            <a:spLocks noGrp="1"/>
          </p:cNvSpPr>
          <p:nvPr>
            <p:ph type="body" sz="quarter" idx="32"/>
          </p:nvPr>
        </p:nvSpPr>
        <p:spPr>
          <a:xfrm>
            <a:off x="3906540" y="5724000"/>
            <a:ext cx="6408712" cy="1026000"/>
          </a:xfrm>
        </p:spPr>
        <p:txBody>
          <a:bodyPr lIns="36000" tIns="36000" rIns="36000" bIns="36000"/>
          <a:lstStyle>
            <a:lvl1pPr marL="0" indent="0">
              <a:buNone/>
              <a:defRPr sz="1000"/>
            </a:lvl1pPr>
            <a:lvl2pPr marL="180000" indent="0">
              <a:buNone/>
              <a:defRPr/>
            </a:lvl2pPr>
            <a:lvl3pPr marL="360000" indent="0">
              <a:buNone/>
              <a:defRPr/>
            </a:lvl3pPr>
            <a:lvl4pPr marL="540000" indent="0">
              <a:buNone/>
              <a:defRPr/>
            </a:lvl4pPr>
            <a:lvl5pPr marL="720000" indent="0">
              <a:buNone/>
              <a:defRPr/>
            </a:lvl5pPr>
          </a:lstStyle>
          <a:p>
            <a:pPr lvl="0"/>
            <a:r>
              <a:rPr lang="da-DK" dirty="0" smtClean="0"/>
              <a:t>Klik for at redigere i master</a:t>
            </a:r>
          </a:p>
        </p:txBody>
      </p:sp>
      <p:pic>
        <p:nvPicPr>
          <p:cNvPr id="18" name="Billed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8148" y="288243"/>
            <a:ext cx="720762" cy="720762"/>
          </a:xfrm>
          <a:prstGeom prst="rect">
            <a:avLst/>
          </a:prstGeom>
        </p:spPr>
      </p:pic>
    </p:spTree>
    <p:extLst>
      <p:ext uri="{BB962C8B-B14F-4D97-AF65-F5344CB8AC3E}">
        <p14:creationId xmlns:p14="http://schemas.microsoft.com/office/powerpoint/2010/main" val="2611221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6948983"/>
            <a:ext cx="10693400" cy="61228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titel 1"/>
          <p:cNvSpPr>
            <a:spLocks noGrp="1"/>
          </p:cNvSpPr>
          <p:nvPr>
            <p:ph type="title"/>
          </p:nvPr>
        </p:nvSpPr>
        <p:spPr>
          <a:xfrm>
            <a:off x="534670" y="302801"/>
            <a:ext cx="9624060" cy="1260211"/>
          </a:xfrm>
          <a:prstGeom prst="rect">
            <a:avLst/>
          </a:prstGeom>
        </p:spPr>
        <p:txBody>
          <a:bodyPr vert="horz" lIns="0" tIns="0" rIns="0" bIns="0" rtlCol="0" anchor="t" anchorCtr="0">
            <a:noAutofit/>
          </a:bodyPr>
          <a:lstStyle/>
          <a:p>
            <a:r>
              <a:rPr lang="da-DK" dirty="0" smtClean="0"/>
              <a:t>Klik for at redigere i master</a:t>
            </a:r>
            <a:endParaRPr lang="da-DK" dirty="0"/>
          </a:p>
        </p:txBody>
      </p:sp>
      <p:sp>
        <p:nvSpPr>
          <p:cNvPr id="3" name="Pladsholder til tekst 2"/>
          <p:cNvSpPr>
            <a:spLocks noGrp="1"/>
          </p:cNvSpPr>
          <p:nvPr>
            <p:ph type="body" idx="1"/>
          </p:nvPr>
        </p:nvSpPr>
        <p:spPr>
          <a:xfrm>
            <a:off x="534670" y="1764296"/>
            <a:ext cx="9624060" cy="4990084"/>
          </a:xfrm>
          <a:prstGeom prst="rect">
            <a:avLst/>
          </a:prstGeom>
        </p:spPr>
        <p:txBody>
          <a:bodyPr vert="horz" lIns="0" tIns="0" rIns="0" bIns="0" rtlCol="0" anchor="t" anchorCtr="0">
            <a:no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Sjette niveau</a:t>
            </a:r>
          </a:p>
          <a:p>
            <a:pPr lvl="6"/>
            <a:r>
              <a:rPr lang="da-DK" dirty="0" smtClean="0"/>
              <a:t>Syvende niveau</a:t>
            </a:r>
          </a:p>
          <a:p>
            <a:pPr lvl="7"/>
            <a:r>
              <a:rPr lang="da-DK" dirty="0" smtClean="0"/>
              <a:t>Ottende niveau</a:t>
            </a:r>
          </a:p>
          <a:p>
            <a:pPr lvl="8"/>
            <a:r>
              <a:rPr lang="da-DK" dirty="0" smtClean="0"/>
              <a:t>Niende niveau</a:t>
            </a:r>
            <a:endParaRPr lang="da-DK" dirty="0"/>
          </a:p>
        </p:txBody>
      </p:sp>
      <p:sp>
        <p:nvSpPr>
          <p:cNvPr id="4" name="Pladsholder til dato 3"/>
          <p:cNvSpPr>
            <a:spLocks noGrp="1"/>
          </p:cNvSpPr>
          <p:nvPr>
            <p:ph type="dt" sz="half" idx="2"/>
          </p:nvPr>
        </p:nvSpPr>
        <p:spPr>
          <a:xfrm>
            <a:off x="534670" y="8137115"/>
            <a:ext cx="2495127" cy="402567"/>
          </a:xfrm>
          <a:prstGeom prst="rect">
            <a:avLst/>
          </a:prstGeom>
        </p:spPr>
        <p:txBody>
          <a:bodyPr vert="horz" lIns="99569" tIns="49785" rIns="99569" bIns="49785" rtlCol="0" anchor="ctr"/>
          <a:lstStyle>
            <a:lvl1pPr algn="l">
              <a:defRPr sz="1300">
                <a:solidFill>
                  <a:schemeClr val="tx1">
                    <a:tint val="75000"/>
                  </a:schemeClr>
                </a:solidFill>
              </a:defRPr>
            </a:lvl1pPr>
          </a:lstStyle>
          <a:p>
            <a:fld id="{51534A80-7A43-434E-AD7F-17CE41D776DA}" type="datetimeFigureOut">
              <a:rPr lang="da-DK" smtClean="0"/>
              <a:t>16-09-2016</a:t>
            </a:fld>
            <a:endParaRPr lang="da-DK"/>
          </a:p>
        </p:txBody>
      </p:sp>
      <p:sp>
        <p:nvSpPr>
          <p:cNvPr id="5" name="Pladsholder til sidefod 4"/>
          <p:cNvSpPr>
            <a:spLocks noGrp="1"/>
          </p:cNvSpPr>
          <p:nvPr>
            <p:ph type="ftr" sz="quarter" idx="3"/>
          </p:nvPr>
        </p:nvSpPr>
        <p:spPr>
          <a:xfrm>
            <a:off x="3653579" y="8137115"/>
            <a:ext cx="3386243"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7663603" y="8137115"/>
            <a:ext cx="2495127" cy="402567"/>
          </a:xfrm>
          <a:prstGeom prst="rect">
            <a:avLst/>
          </a:prstGeom>
        </p:spPr>
        <p:txBody>
          <a:bodyPr vert="horz" lIns="99569" tIns="49785" rIns="99569" bIns="49785" rtlCol="0" anchor="ctr"/>
          <a:lstStyle>
            <a:lvl1pPr algn="r">
              <a:defRPr sz="1300">
                <a:solidFill>
                  <a:schemeClr val="tx1">
                    <a:tint val="75000"/>
                  </a:schemeClr>
                </a:solidFill>
              </a:defRPr>
            </a:lvl1pPr>
          </a:lstStyle>
          <a:p>
            <a:fld id="{517F7780-E6D3-4496-BF36-99AE12F5B597}" type="slidenum">
              <a:rPr lang="da-DK" smtClean="0"/>
              <a:t>‹nr.›</a:t>
            </a:fld>
            <a:endParaRPr lang="da-DK"/>
          </a:p>
        </p:txBody>
      </p:sp>
      <p:pic>
        <p:nvPicPr>
          <p:cNvPr id="8" name="Billede 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8962820" y="7151063"/>
            <a:ext cx="1409970" cy="193964"/>
          </a:xfrm>
          <a:prstGeom prst="rect">
            <a:avLst/>
          </a:prstGeom>
        </p:spPr>
      </p:pic>
      <p:sp>
        <p:nvSpPr>
          <p:cNvPr id="9" name="Afrundet rektangel 8"/>
          <p:cNvSpPr/>
          <p:nvPr/>
        </p:nvSpPr>
        <p:spPr>
          <a:xfrm>
            <a:off x="382886" y="7038979"/>
            <a:ext cx="1762872" cy="360213"/>
          </a:xfrm>
          <a:prstGeom prst="roundRect">
            <a:avLst>
              <a:gd name="adj" fmla="val 1945"/>
            </a:avLst>
          </a:prstGeom>
          <a:noFill/>
          <a:ln w="6350" cmpd="sng">
            <a:solidFill>
              <a:schemeClr val="accent5"/>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da-DK" sz="1100"/>
          </a:p>
        </p:txBody>
      </p:sp>
      <p:sp>
        <p:nvSpPr>
          <p:cNvPr id="10" name="Afrundet rektangel 9"/>
          <p:cNvSpPr/>
          <p:nvPr/>
        </p:nvSpPr>
        <p:spPr>
          <a:xfrm>
            <a:off x="2183991" y="7038979"/>
            <a:ext cx="1762872" cy="360213"/>
          </a:xfrm>
          <a:prstGeom prst="roundRect">
            <a:avLst>
              <a:gd name="adj" fmla="val 1945"/>
            </a:avLst>
          </a:prstGeom>
          <a:noFill/>
          <a:ln w="6350" cmpd="sng">
            <a:solidFill>
              <a:schemeClr val="accent5"/>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da-DK" sz="1100"/>
          </a:p>
        </p:txBody>
      </p:sp>
      <p:sp>
        <p:nvSpPr>
          <p:cNvPr id="11" name="Afrundet rektangel 10"/>
          <p:cNvSpPr/>
          <p:nvPr/>
        </p:nvSpPr>
        <p:spPr>
          <a:xfrm>
            <a:off x="3979872" y="7038979"/>
            <a:ext cx="1762872" cy="360213"/>
          </a:xfrm>
          <a:prstGeom prst="roundRect">
            <a:avLst>
              <a:gd name="adj" fmla="val 1945"/>
            </a:avLst>
          </a:prstGeom>
          <a:noFill/>
          <a:ln w="6350" cmpd="sng">
            <a:solidFill>
              <a:schemeClr val="accent5"/>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da-DK" sz="1100"/>
          </a:p>
        </p:txBody>
      </p:sp>
      <p:sp>
        <p:nvSpPr>
          <p:cNvPr id="13" name="Pladsholder til indhold 5"/>
          <p:cNvSpPr txBox="1">
            <a:spLocks/>
          </p:cNvSpPr>
          <p:nvPr/>
        </p:nvSpPr>
        <p:spPr>
          <a:xfrm>
            <a:off x="358863" y="7017572"/>
            <a:ext cx="1776455" cy="406268"/>
          </a:xfrm>
          <a:prstGeom prst="rect">
            <a:avLst/>
          </a:prstGeom>
        </p:spPr>
        <p:txBody>
          <a:bodyPr vert="horz" lIns="104287" tIns="52144" rIns="104287" bIns="52144" rtlCol="0">
            <a:normAutofit/>
          </a:bodyPr>
          <a:lstStyle>
            <a:lvl1pPr marL="0" indent="0" algn="l" defTabSz="521437" rtl="0" eaLnBrk="1" latinLnBrk="0" hangingPunct="1">
              <a:spcBef>
                <a:spcPct val="20000"/>
              </a:spcBef>
              <a:buFont typeface="Arial"/>
              <a:buNone/>
              <a:defRPr sz="1400" kern="1200">
                <a:solidFill>
                  <a:srgbClr val="1186A1"/>
                </a:solidFill>
                <a:latin typeface="+mn-lt"/>
                <a:ea typeface="+mn-ea"/>
                <a:cs typeface="+mn-cs"/>
              </a:defRPr>
            </a:lvl1pPr>
            <a:lvl2pPr marL="521436" indent="0" algn="l" defTabSz="521437" rtl="0" eaLnBrk="1" latinLnBrk="0" hangingPunct="1">
              <a:spcBef>
                <a:spcPct val="20000"/>
              </a:spcBef>
              <a:buFont typeface="Arial"/>
              <a:buNone/>
              <a:defRPr sz="1400" kern="1200">
                <a:solidFill>
                  <a:srgbClr val="1186A1"/>
                </a:solidFill>
                <a:latin typeface="+mn-lt"/>
                <a:ea typeface="+mn-ea"/>
                <a:cs typeface="+mn-cs"/>
              </a:defRPr>
            </a:lvl2pPr>
            <a:lvl3pPr marL="1042874" indent="0" algn="l" defTabSz="521437" rtl="0" eaLnBrk="1" latinLnBrk="0" hangingPunct="1">
              <a:spcBef>
                <a:spcPct val="20000"/>
              </a:spcBef>
              <a:buFont typeface="Arial"/>
              <a:buNone/>
              <a:defRPr sz="1400" kern="1200">
                <a:solidFill>
                  <a:srgbClr val="1186A1"/>
                </a:solidFill>
                <a:latin typeface="+mn-lt"/>
                <a:ea typeface="+mn-ea"/>
                <a:cs typeface="+mn-cs"/>
              </a:defRPr>
            </a:lvl3pPr>
            <a:lvl4pPr marL="1564310" indent="0" algn="l" defTabSz="521437" rtl="0" eaLnBrk="1" latinLnBrk="0" hangingPunct="1">
              <a:spcBef>
                <a:spcPct val="20000"/>
              </a:spcBef>
              <a:buFont typeface="Arial"/>
              <a:buNone/>
              <a:defRPr sz="1400" kern="1200">
                <a:solidFill>
                  <a:srgbClr val="1186A1"/>
                </a:solidFill>
                <a:latin typeface="+mn-lt"/>
                <a:ea typeface="+mn-ea"/>
                <a:cs typeface="+mn-cs"/>
              </a:defRPr>
            </a:lvl4pPr>
            <a:lvl5pPr marL="2085747" indent="0" algn="l" defTabSz="521437" rtl="0" eaLnBrk="1" latinLnBrk="0" hangingPunct="1">
              <a:spcBef>
                <a:spcPct val="20000"/>
              </a:spcBef>
              <a:buFont typeface="Arial"/>
              <a:buNone/>
              <a:defRPr sz="1400" kern="1200">
                <a:solidFill>
                  <a:srgbClr val="1186A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a-DK" sz="800" i="1" dirty="0" smtClean="0">
                <a:solidFill>
                  <a:srgbClr val="7F5C9C"/>
                </a:solidFill>
              </a:rPr>
              <a:t>Navn på innovationen:</a:t>
            </a:r>
            <a:endParaRPr lang="da-DK" sz="800" i="1" dirty="0">
              <a:solidFill>
                <a:srgbClr val="7F5C9C"/>
              </a:solidFill>
            </a:endParaRPr>
          </a:p>
        </p:txBody>
      </p:sp>
      <p:sp>
        <p:nvSpPr>
          <p:cNvPr id="14" name="Pladsholder til indhold 5"/>
          <p:cNvSpPr txBox="1">
            <a:spLocks/>
          </p:cNvSpPr>
          <p:nvPr/>
        </p:nvSpPr>
        <p:spPr>
          <a:xfrm>
            <a:off x="2163954" y="7017572"/>
            <a:ext cx="1762872" cy="406268"/>
          </a:xfrm>
          <a:prstGeom prst="rect">
            <a:avLst/>
          </a:prstGeom>
        </p:spPr>
        <p:txBody>
          <a:bodyPr vert="horz" lIns="104287" tIns="52144" rIns="104287" bIns="52144" rtlCol="0">
            <a:normAutofit/>
          </a:bodyPr>
          <a:lstStyle>
            <a:lvl1pPr marL="0" indent="0" algn="l" defTabSz="521437" rtl="0" eaLnBrk="1" latinLnBrk="0" hangingPunct="1">
              <a:spcBef>
                <a:spcPct val="20000"/>
              </a:spcBef>
              <a:buFont typeface="Arial"/>
              <a:buNone/>
              <a:defRPr sz="1400" kern="1200">
                <a:solidFill>
                  <a:srgbClr val="1186A1"/>
                </a:solidFill>
                <a:latin typeface="+mn-lt"/>
                <a:ea typeface="+mn-ea"/>
                <a:cs typeface="+mn-cs"/>
              </a:defRPr>
            </a:lvl1pPr>
            <a:lvl2pPr marL="521436" indent="0" algn="l" defTabSz="521437" rtl="0" eaLnBrk="1" latinLnBrk="0" hangingPunct="1">
              <a:spcBef>
                <a:spcPct val="20000"/>
              </a:spcBef>
              <a:buFont typeface="Arial"/>
              <a:buNone/>
              <a:defRPr sz="1400" kern="1200">
                <a:solidFill>
                  <a:srgbClr val="1186A1"/>
                </a:solidFill>
                <a:latin typeface="+mn-lt"/>
                <a:ea typeface="+mn-ea"/>
                <a:cs typeface="+mn-cs"/>
              </a:defRPr>
            </a:lvl2pPr>
            <a:lvl3pPr marL="1042874" indent="0" algn="l" defTabSz="521437" rtl="0" eaLnBrk="1" latinLnBrk="0" hangingPunct="1">
              <a:spcBef>
                <a:spcPct val="20000"/>
              </a:spcBef>
              <a:buFont typeface="Arial"/>
              <a:buNone/>
              <a:defRPr sz="1400" kern="1200">
                <a:solidFill>
                  <a:srgbClr val="1186A1"/>
                </a:solidFill>
                <a:latin typeface="+mn-lt"/>
                <a:ea typeface="+mn-ea"/>
                <a:cs typeface="+mn-cs"/>
              </a:defRPr>
            </a:lvl3pPr>
            <a:lvl4pPr marL="1564310" indent="0" algn="l" defTabSz="521437" rtl="0" eaLnBrk="1" latinLnBrk="0" hangingPunct="1">
              <a:spcBef>
                <a:spcPct val="20000"/>
              </a:spcBef>
              <a:buFont typeface="Arial"/>
              <a:buNone/>
              <a:defRPr sz="1400" kern="1200">
                <a:solidFill>
                  <a:srgbClr val="1186A1"/>
                </a:solidFill>
                <a:latin typeface="+mn-lt"/>
                <a:ea typeface="+mn-ea"/>
                <a:cs typeface="+mn-cs"/>
              </a:defRPr>
            </a:lvl4pPr>
            <a:lvl5pPr marL="2085747" indent="0" algn="l" defTabSz="521437" rtl="0" eaLnBrk="1" latinLnBrk="0" hangingPunct="1">
              <a:spcBef>
                <a:spcPct val="20000"/>
              </a:spcBef>
              <a:buFont typeface="Arial"/>
              <a:buNone/>
              <a:defRPr sz="1400" kern="1200">
                <a:solidFill>
                  <a:srgbClr val="1186A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a-DK" sz="800" i="1" dirty="0" smtClean="0">
                <a:solidFill>
                  <a:srgbClr val="7F5C9C"/>
                </a:solidFill>
              </a:rPr>
              <a:t>Kontaktperson:</a:t>
            </a:r>
            <a:endParaRPr lang="da-DK" sz="800" i="1" dirty="0">
              <a:solidFill>
                <a:srgbClr val="7F5C9C"/>
              </a:solidFill>
            </a:endParaRPr>
          </a:p>
        </p:txBody>
      </p:sp>
      <p:sp>
        <p:nvSpPr>
          <p:cNvPr id="15" name="Pladsholder til indhold 5"/>
          <p:cNvSpPr txBox="1">
            <a:spLocks/>
          </p:cNvSpPr>
          <p:nvPr/>
        </p:nvSpPr>
        <p:spPr>
          <a:xfrm>
            <a:off x="3954548" y="7017572"/>
            <a:ext cx="1758123" cy="406268"/>
          </a:xfrm>
          <a:prstGeom prst="rect">
            <a:avLst/>
          </a:prstGeom>
        </p:spPr>
        <p:txBody>
          <a:bodyPr vert="horz" lIns="104287" tIns="52144" rIns="104287" bIns="52144" rtlCol="0">
            <a:normAutofit/>
          </a:bodyPr>
          <a:lstStyle>
            <a:lvl1pPr marL="0" indent="0" algn="l" defTabSz="521437" rtl="0" eaLnBrk="1" latinLnBrk="0" hangingPunct="1">
              <a:spcBef>
                <a:spcPct val="20000"/>
              </a:spcBef>
              <a:buFont typeface="Arial"/>
              <a:buNone/>
              <a:defRPr sz="1400" kern="1200">
                <a:solidFill>
                  <a:srgbClr val="1186A1"/>
                </a:solidFill>
                <a:latin typeface="+mn-lt"/>
                <a:ea typeface="+mn-ea"/>
                <a:cs typeface="+mn-cs"/>
              </a:defRPr>
            </a:lvl1pPr>
            <a:lvl2pPr marL="521436" indent="0" algn="l" defTabSz="521437" rtl="0" eaLnBrk="1" latinLnBrk="0" hangingPunct="1">
              <a:spcBef>
                <a:spcPct val="20000"/>
              </a:spcBef>
              <a:buFont typeface="Arial"/>
              <a:buNone/>
              <a:defRPr sz="1400" kern="1200">
                <a:solidFill>
                  <a:srgbClr val="1186A1"/>
                </a:solidFill>
                <a:latin typeface="+mn-lt"/>
                <a:ea typeface="+mn-ea"/>
                <a:cs typeface="+mn-cs"/>
              </a:defRPr>
            </a:lvl2pPr>
            <a:lvl3pPr marL="1042874" indent="0" algn="l" defTabSz="521437" rtl="0" eaLnBrk="1" latinLnBrk="0" hangingPunct="1">
              <a:spcBef>
                <a:spcPct val="20000"/>
              </a:spcBef>
              <a:buFont typeface="Arial"/>
              <a:buNone/>
              <a:defRPr sz="1400" kern="1200">
                <a:solidFill>
                  <a:srgbClr val="1186A1"/>
                </a:solidFill>
                <a:latin typeface="+mn-lt"/>
                <a:ea typeface="+mn-ea"/>
                <a:cs typeface="+mn-cs"/>
              </a:defRPr>
            </a:lvl3pPr>
            <a:lvl4pPr marL="1564310" indent="0" algn="l" defTabSz="521437" rtl="0" eaLnBrk="1" latinLnBrk="0" hangingPunct="1">
              <a:spcBef>
                <a:spcPct val="20000"/>
              </a:spcBef>
              <a:buFont typeface="Arial"/>
              <a:buNone/>
              <a:defRPr sz="1400" kern="1200">
                <a:solidFill>
                  <a:srgbClr val="1186A1"/>
                </a:solidFill>
                <a:latin typeface="+mn-lt"/>
                <a:ea typeface="+mn-ea"/>
                <a:cs typeface="+mn-cs"/>
              </a:defRPr>
            </a:lvl4pPr>
            <a:lvl5pPr marL="2085747" indent="0" algn="l" defTabSz="521437" rtl="0" eaLnBrk="1" latinLnBrk="0" hangingPunct="1">
              <a:spcBef>
                <a:spcPct val="20000"/>
              </a:spcBef>
              <a:buFont typeface="Arial"/>
              <a:buNone/>
              <a:defRPr sz="1400" kern="1200">
                <a:solidFill>
                  <a:srgbClr val="1186A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da-DK" sz="800" i="1" dirty="0" smtClean="0">
                <a:solidFill>
                  <a:srgbClr val="7F5C9C"/>
                </a:solidFill>
              </a:rPr>
              <a:t>Dato/version:</a:t>
            </a:r>
            <a:endParaRPr lang="da-DK" sz="800" i="1" dirty="0">
              <a:solidFill>
                <a:srgbClr val="7F5C9C"/>
              </a:solidFill>
            </a:endParaRPr>
          </a:p>
        </p:txBody>
      </p:sp>
    </p:spTree>
    <p:extLst>
      <p:ext uri="{BB962C8B-B14F-4D97-AF65-F5344CB8AC3E}">
        <p14:creationId xmlns:p14="http://schemas.microsoft.com/office/powerpoint/2010/main" val="30382148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50" r:id="rId3"/>
    <p:sldLayoutId id="2147483651" r:id="rId4"/>
    <p:sldLayoutId id="2147483652" r:id="rId5"/>
    <p:sldLayoutId id="2147483665" r:id="rId6"/>
    <p:sldLayoutId id="2147483656" r:id="rId7"/>
    <p:sldLayoutId id="2147483662" r:id="rId8"/>
    <p:sldLayoutId id="2147483654" r:id="rId9"/>
    <p:sldLayoutId id="2147483653" r:id="rId10"/>
    <p:sldLayoutId id="2147483666" r:id="rId11"/>
    <p:sldLayoutId id="2147483657" r:id="rId12"/>
    <p:sldLayoutId id="2147483658" r:id="rId13"/>
    <p:sldLayoutId id="2147483667" r:id="rId14"/>
    <p:sldLayoutId id="2147483659" r:id="rId15"/>
    <p:sldLayoutId id="2147483660" r:id="rId16"/>
    <p:sldLayoutId id="2147483661" r:id="rId17"/>
  </p:sldLayoutIdLst>
  <p:timing>
    <p:tnLst>
      <p:par>
        <p:cTn id="1" dur="indefinite" restart="never" nodeType="tmRoot"/>
      </p:par>
    </p:tnLst>
  </p:timing>
  <p:txStyles>
    <p:titleStyle>
      <a:lvl1pPr algn="l" defTabSz="995690" rtl="0" eaLnBrk="1" latinLnBrk="0" hangingPunct="1">
        <a:spcBef>
          <a:spcPct val="0"/>
        </a:spcBef>
        <a:buNone/>
        <a:defRPr sz="2400" b="1" kern="1200">
          <a:solidFill>
            <a:schemeClr val="tx1"/>
          </a:solidFill>
          <a:latin typeface="+mj-lt"/>
          <a:ea typeface="+mj-ea"/>
          <a:cs typeface="+mj-cs"/>
        </a:defRPr>
      </a:lvl1pPr>
    </p:titleStyle>
    <p:bodyStyle>
      <a:lvl1pPr marL="144000" indent="-144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1pPr>
      <a:lvl2pPr marL="36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2pPr>
      <a:lvl3pPr marL="54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3pPr>
      <a:lvl4pPr marL="72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4pPr>
      <a:lvl5pPr marL="90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5pPr>
      <a:lvl6pPr marL="108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6pPr>
      <a:lvl7pPr marL="126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7pPr>
      <a:lvl8pPr marL="144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8pPr>
      <a:lvl9pPr marL="1620000" indent="-180000" algn="l" defTabSz="995690" rtl="0" eaLnBrk="1" latinLnBrk="0" hangingPunct="1">
        <a:spcBef>
          <a:spcPts val="300"/>
        </a:spcBef>
        <a:buFont typeface="Arial" panose="020B0604020202020204" pitchFamily="34" charset="0"/>
        <a:buChar char="•"/>
        <a:defRPr sz="1400" kern="1200">
          <a:solidFill>
            <a:schemeClr val="tx1"/>
          </a:solidFill>
          <a:latin typeface="+mn-lt"/>
          <a:ea typeface="+mn-ea"/>
          <a:cs typeface="+mn-cs"/>
        </a:defRPr>
      </a:lvl9pPr>
    </p:bodyStyle>
    <p:otherStyle>
      <a:defPPr>
        <a:defRPr lang="da-DK"/>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18"/>
          </p:nvPr>
        </p:nvSpPr>
        <p:spPr/>
        <p:txBody>
          <a:bodyPr/>
          <a:lstStyle/>
          <a:p>
            <a:endParaRPr lang="da-DK"/>
          </a:p>
        </p:txBody>
      </p:sp>
      <p:sp>
        <p:nvSpPr>
          <p:cNvPr id="6" name="Pladsholder til tekst 5"/>
          <p:cNvSpPr>
            <a:spLocks noGrp="1"/>
          </p:cNvSpPr>
          <p:nvPr>
            <p:ph type="body" sz="quarter" idx="19"/>
          </p:nvPr>
        </p:nvSpPr>
        <p:spPr/>
        <p:txBody>
          <a:bodyPr/>
          <a:lstStyle/>
          <a:p>
            <a:endParaRPr lang="da-DK"/>
          </a:p>
        </p:txBody>
      </p:sp>
      <p:sp>
        <p:nvSpPr>
          <p:cNvPr id="7" name="Pladsholder til tekst 6"/>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492673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ladsholder til tekst 30"/>
          <p:cNvSpPr>
            <a:spLocks noGrp="1"/>
          </p:cNvSpPr>
          <p:nvPr>
            <p:ph type="body" sz="quarter" idx="35"/>
          </p:nvPr>
        </p:nvSpPr>
        <p:spPr/>
        <p:txBody>
          <a:bodyPr/>
          <a:lstStyle/>
          <a:p>
            <a:endParaRPr lang="da-DK"/>
          </a:p>
        </p:txBody>
      </p:sp>
      <p:sp>
        <p:nvSpPr>
          <p:cNvPr id="32" name="Pladsholder til tekst 31"/>
          <p:cNvSpPr>
            <a:spLocks noGrp="1"/>
          </p:cNvSpPr>
          <p:nvPr>
            <p:ph type="body" sz="quarter" idx="38"/>
          </p:nvPr>
        </p:nvSpPr>
        <p:spPr/>
        <p:txBody>
          <a:bodyPr/>
          <a:lstStyle/>
          <a:p>
            <a:endParaRPr lang="da-DK"/>
          </a:p>
        </p:txBody>
      </p:sp>
      <p:sp>
        <p:nvSpPr>
          <p:cNvPr id="33" name="Pladsholder til tekst 32"/>
          <p:cNvSpPr>
            <a:spLocks noGrp="1"/>
          </p:cNvSpPr>
          <p:nvPr>
            <p:ph type="body" sz="quarter" idx="41"/>
          </p:nvPr>
        </p:nvSpPr>
        <p:spPr/>
        <p:txBody>
          <a:bodyPr/>
          <a:lstStyle/>
          <a:p>
            <a:endParaRPr lang="da-DK"/>
          </a:p>
        </p:txBody>
      </p:sp>
      <p:sp>
        <p:nvSpPr>
          <p:cNvPr id="34" name="Pladsholder til tekst 33"/>
          <p:cNvSpPr>
            <a:spLocks noGrp="1"/>
          </p:cNvSpPr>
          <p:nvPr>
            <p:ph type="body" sz="quarter" idx="44"/>
          </p:nvPr>
        </p:nvSpPr>
        <p:spPr/>
        <p:txBody>
          <a:bodyPr/>
          <a:lstStyle/>
          <a:p>
            <a:endParaRPr lang="da-DK"/>
          </a:p>
        </p:txBody>
      </p:sp>
      <p:sp>
        <p:nvSpPr>
          <p:cNvPr id="35" name="Pladsholder til tekst 34"/>
          <p:cNvSpPr>
            <a:spLocks noGrp="1"/>
          </p:cNvSpPr>
          <p:nvPr>
            <p:ph type="body" sz="quarter" idx="47"/>
          </p:nvPr>
        </p:nvSpPr>
        <p:spPr/>
        <p:txBody>
          <a:bodyPr/>
          <a:lstStyle/>
          <a:p>
            <a:endParaRPr lang="da-DK"/>
          </a:p>
        </p:txBody>
      </p:sp>
      <p:sp>
        <p:nvSpPr>
          <p:cNvPr id="36" name="Pladsholder til tekst 35"/>
          <p:cNvSpPr>
            <a:spLocks noGrp="1"/>
          </p:cNvSpPr>
          <p:nvPr>
            <p:ph type="body" sz="quarter" idx="50"/>
          </p:nvPr>
        </p:nvSpPr>
        <p:spPr/>
        <p:txBody>
          <a:bodyPr/>
          <a:lstStyle/>
          <a:p>
            <a:endParaRPr lang="da-DK"/>
          </a:p>
        </p:txBody>
      </p:sp>
      <p:sp>
        <p:nvSpPr>
          <p:cNvPr id="37" name="Pladsholder til tekst 36"/>
          <p:cNvSpPr>
            <a:spLocks noGrp="1"/>
          </p:cNvSpPr>
          <p:nvPr>
            <p:ph type="body" sz="quarter" idx="53"/>
          </p:nvPr>
        </p:nvSpPr>
        <p:spPr/>
        <p:txBody>
          <a:bodyPr/>
          <a:lstStyle/>
          <a:p>
            <a:endParaRPr lang="da-DK"/>
          </a:p>
        </p:txBody>
      </p:sp>
      <p:sp>
        <p:nvSpPr>
          <p:cNvPr id="28" name="Pladsholder til tekst 27"/>
          <p:cNvSpPr>
            <a:spLocks noGrp="1"/>
          </p:cNvSpPr>
          <p:nvPr>
            <p:ph type="body" sz="quarter" idx="18"/>
          </p:nvPr>
        </p:nvSpPr>
        <p:spPr/>
        <p:txBody>
          <a:bodyPr/>
          <a:lstStyle/>
          <a:p>
            <a:endParaRPr lang="da-DK"/>
          </a:p>
        </p:txBody>
      </p:sp>
      <p:sp>
        <p:nvSpPr>
          <p:cNvPr id="29" name="Pladsholder til tekst 28"/>
          <p:cNvSpPr>
            <a:spLocks noGrp="1"/>
          </p:cNvSpPr>
          <p:nvPr>
            <p:ph type="body" sz="quarter" idx="19"/>
          </p:nvPr>
        </p:nvSpPr>
        <p:spPr/>
        <p:txBody>
          <a:bodyPr/>
          <a:lstStyle/>
          <a:p>
            <a:endParaRPr lang="da-DK"/>
          </a:p>
        </p:txBody>
      </p:sp>
      <p:sp>
        <p:nvSpPr>
          <p:cNvPr id="30" name="Pladsholder til tekst 29"/>
          <p:cNvSpPr>
            <a:spLocks noGrp="1"/>
          </p:cNvSpPr>
          <p:nvPr>
            <p:ph type="body" sz="quarter" idx="20"/>
          </p:nvPr>
        </p:nvSpPr>
        <p:spPr/>
        <p:txBody>
          <a:bodyPr/>
          <a:lstStyle/>
          <a:p>
            <a:endParaRPr lang="da-DK"/>
          </a:p>
        </p:txBody>
      </p:sp>
      <p:sp>
        <p:nvSpPr>
          <p:cNvPr id="38" name="Pladsholder til tekst 37"/>
          <p:cNvSpPr>
            <a:spLocks noGrp="1"/>
          </p:cNvSpPr>
          <p:nvPr>
            <p:ph type="body" sz="quarter" idx="54"/>
          </p:nvPr>
        </p:nvSpPr>
        <p:spPr/>
        <p:txBody>
          <a:bodyPr/>
          <a:lstStyle/>
          <a:p>
            <a:endParaRPr lang="da-DK"/>
          </a:p>
        </p:txBody>
      </p:sp>
      <p:sp>
        <p:nvSpPr>
          <p:cNvPr id="39" name="Pladsholder til tekst 38"/>
          <p:cNvSpPr>
            <a:spLocks noGrp="1"/>
          </p:cNvSpPr>
          <p:nvPr>
            <p:ph type="body" sz="quarter" idx="55"/>
          </p:nvPr>
        </p:nvSpPr>
        <p:spPr/>
        <p:txBody>
          <a:bodyPr/>
          <a:lstStyle/>
          <a:p>
            <a:endParaRPr lang="da-DK"/>
          </a:p>
        </p:txBody>
      </p:sp>
      <p:sp>
        <p:nvSpPr>
          <p:cNvPr id="40" name="Pladsholder til tekst 39"/>
          <p:cNvSpPr>
            <a:spLocks noGrp="1"/>
          </p:cNvSpPr>
          <p:nvPr>
            <p:ph type="body" sz="quarter" idx="56"/>
          </p:nvPr>
        </p:nvSpPr>
        <p:spPr/>
        <p:txBody>
          <a:bodyPr/>
          <a:lstStyle/>
          <a:p>
            <a:endParaRPr lang="da-DK"/>
          </a:p>
        </p:txBody>
      </p:sp>
    </p:spTree>
    <p:extLst>
      <p:ext uri="{BB962C8B-B14F-4D97-AF65-F5344CB8AC3E}">
        <p14:creationId xmlns:p14="http://schemas.microsoft.com/office/powerpoint/2010/main" val="209387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2542044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ladsholder til tekst 16"/>
          <p:cNvSpPr>
            <a:spLocks noGrp="1"/>
          </p:cNvSpPr>
          <p:nvPr>
            <p:ph type="body" sz="quarter" idx="35"/>
          </p:nvPr>
        </p:nvSpPr>
        <p:spPr/>
        <p:txBody>
          <a:bodyPr/>
          <a:lstStyle/>
          <a:p>
            <a:endParaRPr lang="da-DK"/>
          </a:p>
        </p:txBody>
      </p:sp>
      <p:sp>
        <p:nvSpPr>
          <p:cNvPr id="14" name="Pladsholder til tekst 13"/>
          <p:cNvSpPr>
            <a:spLocks noGrp="1"/>
          </p:cNvSpPr>
          <p:nvPr>
            <p:ph type="body" sz="quarter" idx="18"/>
          </p:nvPr>
        </p:nvSpPr>
        <p:spPr/>
        <p:txBody>
          <a:bodyPr/>
          <a:lstStyle/>
          <a:p>
            <a:endParaRPr lang="da-DK"/>
          </a:p>
        </p:txBody>
      </p:sp>
      <p:sp>
        <p:nvSpPr>
          <p:cNvPr id="15" name="Pladsholder til tekst 14"/>
          <p:cNvSpPr>
            <a:spLocks noGrp="1"/>
          </p:cNvSpPr>
          <p:nvPr>
            <p:ph type="body" sz="quarter" idx="19"/>
          </p:nvPr>
        </p:nvSpPr>
        <p:spPr/>
        <p:txBody>
          <a:bodyPr/>
          <a:lstStyle/>
          <a:p>
            <a:endParaRPr lang="da-DK"/>
          </a:p>
        </p:txBody>
      </p:sp>
      <p:sp>
        <p:nvSpPr>
          <p:cNvPr id="16" name="Pladsholder til tekst 15"/>
          <p:cNvSpPr>
            <a:spLocks noGrp="1"/>
          </p:cNvSpPr>
          <p:nvPr>
            <p:ph type="body" sz="quarter" idx="20"/>
          </p:nvPr>
        </p:nvSpPr>
        <p:spPr/>
        <p:txBody>
          <a:bodyPr/>
          <a:lstStyle/>
          <a:p>
            <a:endParaRPr lang="da-DK"/>
          </a:p>
        </p:txBody>
      </p:sp>
      <p:sp>
        <p:nvSpPr>
          <p:cNvPr id="18" name="Pladsholder til tekst 17"/>
          <p:cNvSpPr>
            <a:spLocks noGrp="1"/>
          </p:cNvSpPr>
          <p:nvPr>
            <p:ph type="body" sz="quarter" idx="54"/>
          </p:nvPr>
        </p:nvSpPr>
        <p:spPr/>
        <p:txBody>
          <a:bodyPr/>
          <a:lstStyle/>
          <a:p>
            <a:endParaRPr lang="da-DK"/>
          </a:p>
        </p:txBody>
      </p:sp>
      <p:sp>
        <p:nvSpPr>
          <p:cNvPr id="19" name="Pladsholder til tekst 18"/>
          <p:cNvSpPr>
            <a:spLocks noGrp="1"/>
          </p:cNvSpPr>
          <p:nvPr>
            <p:ph type="body" sz="quarter" idx="55"/>
          </p:nvPr>
        </p:nvSpPr>
        <p:spPr/>
        <p:txBody>
          <a:bodyPr/>
          <a:lstStyle/>
          <a:p>
            <a:endParaRPr lang="da-DK"/>
          </a:p>
        </p:txBody>
      </p:sp>
      <p:sp>
        <p:nvSpPr>
          <p:cNvPr id="20" name="Pladsholder til tekst 19"/>
          <p:cNvSpPr>
            <a:spLocks noGrp="1"/>
          </p:cNvSpPr>
          <p:nvPr>
            <p:ph type="body" sz="quarter" idx="56"/>
          </p:nvPr>
        </p:nvSpPr>
        <p:spPr/>
        <p:txBody>
          <a:bodyPr/>
          <a:lstStyle/>
          <a:p>
            <a:endParaRPr lang="da-DK"/>
          </a:p>
        </p:txBody>
      </p:sp>
      <p:sp>
        <p:nvSpPr>
          <p:cNvPr id="21" name="Pladsholder til tekst 20"/>
          <p:cNvSpPr>
            <a:spLocks noGrp="1"/>
          </p:cNvSpPr>
          <p:nvPr>
            <p:ph type="body" sz="quarter" idx="57"/>
          </p:nvPr>
        </p:nvSpPr>
        <p:spPr/>
        <p:txBody>
          <a:bodyPr/>
          <a:lstStyle/>
          <a:p>
            <a:endParaRPr lang="da-DK"/>
          </a:p>
        </p:txBody>
      </p:sp>
      <p:sp>
        <p:nvSpPr>
          <p:cNvPr id="22" name="Pladsholder til tekst 21"/>
          <p:cNvSpPr>
            <a:spLocks noGrp="1"/>
          </p:cNvSpPr>
          <p:nvPr>
            <p:ph type="body" sz="quarter" idx="58"/>
          </p:nvPr>
        </p:nvSpPr>
        <p:spPr/>
        <p:txBody>
          <a:bodyPr/>
          <a:lstStyle/>
          <a:p>
            <a:endParaRPr lang="da-DK"/>
          </a:p>
        </p:txBody>
      </p:sp>
      <p:sp>
        <p:nvSpPr>
          <p:cNvPr id="23" name="Pladsholder til tekst 22"/>
          <p:cNvSpPr>
            <a:spLocks noGrp="1"/>
          </p:cNvSpPr>
          <p:nvPr>
            <p:ph type="body" sz="quarter" idx="59"/>
          </p:nvPr>
        </p:nvSpPr>
        <p:spPr/>
        <p:txBody>
          <a:bodyPr/>
          <a:lstStyle/>
          <a:p>
            <a:endParaRPr lang="da-DK"/>
          </a:p>
        </p:txBody>
      </p:sp>
      <p:sp>
        <p:nvSpPr>
          <p:cNvPr id="24" name="Pladsholder til tekst 23"/>
          <p:cNvSpPr>
            <a:spLocks noGrp="1"/>
          </p:cNvSpPr>
          <p:nvPr>
            <p:ph type="body" sz="quarter" idx="60"/>
          </p:nvPr>
        </p:nvSpPr>
        <p:spPr/>
        <p:txBody>
          <a:bodyPr/>
          <a:lstStyle/>
          <a:p>
            <a:endParaRPr lang="da-DK"/>
          </a:p>
        </p:txBody>
      </p:sp>
      <p:sp>
        <p:nvSpPr>
          <p:cNvPr id="25" name="Pladsholder til tekst 24"/>
          <p:cNvSpPr>
            <a:spLocks noGrp="1"/>
          </p:cNvSpPr>
          <p:nvPr>
            <p:ph type="body" sz="quarter" idx="61"/>
          </p:nvPr>
        </p:nvSpPr>
        <p:spPr/>
        <p:txBody>
          <a:bodyPr/>
          <a:lstStyle/>
          <a:p>
            <a:endParaRPr lang="da-DK"/>
          </a:p>
        </p:txBody>
      </p:sp>
    </p:spTree>
    <p:extLst>
      <p:ext uri="{BB962C8B-B14F-4D97-AF65-F5344CB8AC3E}">
        <p14:creationId xmlns:p14="http://schemas.microsoft.com/office/powerpoint/2010/main" val="4285374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ladsholder til tekst 16"/>
          <p:cNvSpPr>
            <a:spLocks noGrp="1"/>
          </p:cNvSpPr>
          <p:nvPr>
            <p:ph type="body" sz="quarter" idx="18"/>
          </p:nvPr>
        </p:nvSpPr>
        <p:spPr/>
        <p:txBody>
          <a:bodyPr/>
          <a:lstStyle/>
          <a:p>
            <a:endParaRPr lang="da-DK"/>
          </a:p>
        </p:txBody>
      </p:sp>
      <p:sp>
        <p:nvSpPr>
          <p:cNvPr id="18" name="Pladsholder til tekst 17"/>
          <p:cNvSpPr>
            <a:spLocks noGrp="1"/>
          </p:cNvSpPr>
          <p:nvPr>
            <p:ph type="body" sz="quarter" idx="19"/>
          </p:nvPr>
        </p:nvSpPr>
        <p:spPr/>
        <p:txBody>
          <a:bodyPr/>
          <a:lstStyle/>
          <a:p>
            <a:endParaRPr lang="da-DK"/>
          </a:p>
        </p:txBody>
      </p:sp>
      <p:sp>
        <p:nvSpPr>
          <p:cNvPr id="19" name="Pladsholder til tekst 18"/>
          <p:cNvSpPr>
            <a:spLocks noGrp="1"/>
          </p:cNvSpPr>
          <p:nvPr>
            <p:ph type="body" sz="quarter" idx="20"/>
          </p:nvPr>
        </p:nvSpPr>
        <p:spPr/>
        <p:txBody>
          <a:bodyPr/>
          <a:lstStyle/>
          <a:p>
            <a:endParaRPr lang="da-DK"/>
          </a:p>
        </p:txBody>
      </p:sp>
      <p:sp>
        <p:nvSpPr>
          <p:cNvPr id="20" name="Pladsholder til tekst 19"/>
          <p:cNvSpPr>
            <a:spLocks noGrp="1"/>
          </p:cNvSpPr>
          <p:nvPr>
            <p:ph type="body" sz="quarter" idx="48"/>
          </p:nvPr>
        </p:nvSpPr>
        <p:spPr/>
        <p:txBody>
          <a:bodyPr/>
          <a:lstStyle/>
          <a:p>
            <a:endParaRPr lang="da-DK"/>
          </a:p>
        </p:txBody>
      </p:sp>
      <p:sp>
        <p:nvSpPr>
          <p:cNvPr id="21" name="Pladsholder til tekst 20"/>
          <p:cNvSpPr>
            <a:spLocks noGrp="1"/>
          </p:cNvSpPr>
          <p:nvPr>
            <p:ph type="body" sz="quarter" idx="49"/>
          </p:nvPr>
        </p:nvSpPr>
        <p:spPr/>
        <p:txBody>
          <a:bodyPr/>
          <a:lstStyle/>
          <a:p>
            <a:endParaRPr lang="da-DK"/>
          </a:p>
        </p:txBody>
      </p:sp>
      <p:sp>
        <p:nvSpPr>
          <p:cNvPr id="22" name="Pladsholder til tekst 21"/>
          <p:cNvSpPr>
            <a:spLocks noGrp="1"/>
          </p:cNvSpPr>
          <p:nvPr>
            <p:ph type="body" sz="quarter" idx="50"/>
          </p:nvPr>
        </p:nvSpPr>
        <p:spPr/>
        <p:txBody>
          <a:bodyPr/>
          <a:lstStyle/>
          <a:p>
            <a:endParaRPr lang="da-DK"/>
          </a:p>
        </p:txBody>
      </p:sp>
      <p:sp>
        <p:nvSpPr>
          <p:cNvPr id="23" name="Pladsholder til tekst 22"/>
          <p:cNvSpPr>
            <a:spLocks noGrp="1"/>
          </p:cNvSpPr>
          <p:nvPr>
            <p:ph type="body" sz="quarter" idx="51"/>
          </p:nvPr>
        </p:nvSpPr>
        <p:spPr/>
        <p:txBody>
          <a:bodyPr/>
          <a:lstStyle/>
          <a:p>
            <a:endParaRPr lang="da-DK"/>
          </a:p>
        </p:txBody>
      </p:sp>
      <p:sp>
        <p:nvSpPr>
          <p:cNvPr id="24" name="Pladsholder til tekst 23"/>
          <p:cNvSpPr>
            <a:spLocks noGrp="1"/>
          </p:cNvSpPr>
          <p:nvPr>
            <p:ph type="body" sz="quarter" idx="52"/>
          </p:nvPr>
        </p:nvSpPr>
        <p:spPr/>
        <p:txBody>
          <a:bodyPr/>
          <a:lstStyle/>
          <a:p>
            <a:endParaRPr lang="da-DK"/>
          </a:p>
        </p:txBody>
      </p:sp>
      <p:sp>
        <p:nvSpPr>
          <p:cNvPr id="25" name="Pladsholder til tekst 24"/>
          <p:cNvSpPr>
            <a:spLocks noGrp="1"/>
          </p:cNvSpPr>
          <p:nvPr>
            <p:ph type="body" sz="quarter" idx="53"/>
          </p:nvPr>
        </p:nvSpPr>
        <p:spPr/>
        <p:txBody>
          <a:bodyPr/>
          <a:lstStyle/>
          <a:p>
            <a:endParaRPr lang="da-DK"/>
          </a:p>
        </p:txBody>
      </p:sp>
      <p:sp>
        <p:nvSpPr>
          <p:cNvPr id="26" name="Pladsholder til tekst 25"/>
          <p:cNvSpPr>
            <a:spLocks noGrp="1"/>
          </p:cNvSpPr>
          <p:nvPr>
            <p:ph type="body" sz="quarter" idx="54"/>
          </p:nvPr>
        </p:nvSpPr>
        <p:spPr/>
        <p:txBody>
          <a:bodyPr/>
          <a:lstStyle/>
          <a:p>
            <a:endParaRPr lang="da-DK"/>
          </a:p>
        </p:txBody>
      </p:sp>
      <p:sp>
        <p:nvSpPr>
          <p:cNvPr id="27" name="Pladsholder til tekst 26"/>
          <p:cNvSpPr>
            <a:spLocks noGrp="1"/>
          </p:cNvSpPr>
          <p:nvPr>
            <p:ph type="body" sz="quarter" idx="55"/>
          </p:nvPr>
        </p:nvSpPr>
        <p:spPr/>
        <p:txBody>
          <a:bodyPr/>
          <a:lstStyle/>
          <a:p>
            <a:endParaRPr lang="da-DK"/>
          </a:p>
        </p:txBody>
      </p:sp>
      <p:sp>
        <p:nvSpPr>
          <p:cNvPr id="28" name="Pladsholder til tekst 27"/>
          <p:cNvSpPr>
            <a:spLocks noGrp="1"/>
          </p:cNvSpPr>
          <p:nvPr>
            <p:ph type="body" sz="quarter" idx="60"/>
          </p:nvPr>
        </p:nvSpPr>
        <p:spPr/>
        <p:txBody>
          <a:bodyPr/>
          <a:lstStyle/>
          <a:p>
            <a:endParaRPr lang="da-DK"/>
          </a:p>
        </p:txBody>
      </p:sp>
      <p:sp>
        <p:nvSpPr>
          <p:cNvPr id="29" name="Pladsholder til tekst 28"/>
          <p:cNvSpPr>
            <a:spLocks noGrp="1"/>
          </p:cNvSpPr>
          <p:nvPr>
            <p:ph type="body" sz="quarter" idx="61"/>
          </p:nvPr>
        </p:nvSpPr>
        <p:spPr/>
        <p:txBody>
          <a:bodyPr/>
          <a:lstStyle/>
          <a:p>
            <a:endParaRPr lang="da-DK"/>
          </a:p>
        </p:txBody>
      </p:sp>
      <p:sp>
        <p:nvSpPr>
          <p:cNvPr id="30" name="Pladsholder til tekst 29"/>
          <p:cNvSpPr>
            <a:spLocks noGrp="1"/>
          </p:cNvSpPr>
          <p:nvPr>
            <p:ph type="body" sz="quarter" idx="62"/>
          </p:nvPr>
        </p:nvSpPr>
        <p:spPr/>
        <p:txBody>
          <a:bodyPr/>
          <a:lstStyle/>
          <a:p>
            <a:endParaRPr lang="da-DK"/>
          </a:p>
        </p:txBody>
      </p:sp>
      <p:sp>
        <p:nvSpPr>
          <p:cNvPr id="31" name="Pladsholder til tekst 30"/>
          <p:cNvSpPr>
            <a:spLocks noGrp="1"/>
          </p:cNvSpPr>
          <p:nvPr>
            <p:ph type="body" sz="quarter" idx="63"/>
          </p:nvPr>
        </p:nvSpPr>
        <p:spPr/>
        <p:txBody>
          <a:bodyPr/>
          <a:lstStyle/>
          <a:p>
            <a:endParaRPr lang="da-DK"/>
          </a:p>
        </p:txBody>
      </p:sp>
    </p:spTree>
    <p:extLst>
      <p:ext uri="{BB962C8B-B14F-4D97-AF65-F5344CB8AC3E}">
        <p14:creationId xmlns:p14="http://schemas.microsoft.com/office/powerpoint/2010/main" val="1901889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4108882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Pladsholder til tekst 37"/>
          <p:cNvSpPr>
            <a:spLocks noGrp="1"/>
          </p:cNvSpPr>
          <p:nvPr>
            <p:ph type="body" sz="quarter" idx="35"/>
          </p:nvPr>
        </p:nvSpPr>
        <p:spPr/>
        <p:txBody>
          <a:bodyPr/>
          <a:lstStyle/>
          <a:p>
            <a:endParaRPr lang="da-DK"/>
          </a:p>
        </p:txBody>
      </p:sp>
      <p:sp>
        <p:nvSpPr>
          <p:cNvPr id="35" name="Pladsholder til tekst 34"/>
          <p:cNvSpPr>
            <a:spLocks noGrp="1"/>
          </p:cNvSpPr>
          <p:nvPr>
            <p:ph type="body" sz="quarter" idx="18"/>
          </p:nvPr>
        </p:nvSpPr>
        <p:spPr/>
        <p:txBody>
          <a:bodyPr/>
          <a:lstStyle/>
          <a:p>
            <a:endParaRPr lang="da-DK"/>
          </a:p>
        </p:txBody>
      </p:sp>
      <p:sp>
        <p:nvSpPr>
          <p:cNvPr id="36" name="Pladsholder til tekst 35"/>
          <p:cNvSpPr>
            <a:spLocks noGrp="1"/>
          </p:cNvSpPr>
          <p:nvPr>
            <p:ph type="body" sz="quarter" idx="19"/>
          </p:nvPr>
        </p:nvSpPr>
        <p:spPr/>
        <p:txBody>
          <a:bodyPr/>
          <a:lstStyle/>
          <a:p>
            <a:endParaRPr lang="da-DK"/>
          </a:p>
        </p:txBody>
      </p:sp>
      <p:sp>
        <p:nvSpPr>
          <p:cNvPr id="37" name="Pladsholder til tekst 36"/>
          <p:cNvSpPr>
            <a:spLocks noGrp="1"/>
          </p:cNvSpPr>
          <p:nvPr>
            <p:ph type="body" sz="quarter" idx="20"/>
          </p:nvPr>
        </p:nvSpPr>
        <p:spPr/>
        <p:txBody>
          <a:bodyPr/>
          <a:lstStyle/>
          <a:p>
            <a:endParaRPr lang="da-DK"/>
          </a:p>
        </p:txBody>
      </p:sp>
      <p:sp>
        <p:nvSpPr>
          <p:cNvPr id="39" name="Pladsholder til tekst 38"/>
          <p:cNvSpPr>
            <a:spLocks noGrp="1"/>
          </p:cNvSpPr>
          <p:nvPr>
            <p:ph type="body" sz="quarter" idx="36"/>
          </p:nvPr>
        </p:nvSpPr>
        <p:spPr/>
        <p:txBody>
          <a:bodyPr/>
          <a:lstStyle/>
          <a:p>
            <a:endParaRPr lang="da-DK"/>
          </a:p>
        </p:txBody>
      </p:sp>
      <p:sp>
        <p:nvSpPr>
          <p:cNvPr id="40" name="Pladsholder til tekst 39"/>
          <p:cNvSpPr>
            <a:spLocks noGrp="1"/>
          </p:cNvSpPr>
          <p:nvPr>
            <p:ph type="body" sz="quarter" idx="37"/>
          </p:nvPr>
        </p:nvSpPr>
        <p:spPr/>
        <p:txBody>
          <a:bodyPr/>
          <a:lstStyle/>
          <a:p>
            <a:endParaRPr lang="da-DK"/>
          </a:p>
        </p:txBody>
      </p:sp>
      <p:sp>
        <p:nvSpPr>
          <p:cNvPr id="41" name="Pladsholder til tekst 40"/>
          <p:cNvSpPr>
            <a:spLocks noGrp="1"/>
          </p:cNvSpPr>
          <p:nvPr>
            <p:ph type="body" sz="quarter" idx="38"/>
          </p:nvPr>
        </p:nvSpPr>
        <p:spPr/>
        <p:txBody>
          <a:bodyPr/>
          <a:lstStyle/>
          <a:p>
            <a:endParaRPr lang="da-DK"/>
          </a:p>
        </p:txBody>
      </p:sp>
      <p:sp>
        <p:nvSpPr>
          <p:cNvPr id="42" name="Pladsholder til tekst 41"/>
          <p:cNvSpPr>
            <a:spLocks noGrp="1"/>
          </p:cNvSpPr>
          <p:nvPr>
            <p:ph type="body" sz="quarter" idx="39"/>
          </p:nvPr>
        </p:nvSpPr>
        <p:spPr/>
        <p:txBody>
          <a:bodyPr/>
          <a:lstStyle/>
          <a:p>
            <a:endParaRPr lang="da-DK"/>
          </a:p>
        </p:txBody>
      </p:sp>
      <p:sp>
        <p:nvSpPr>
          <p:cNvPr id="43" name="Pladsholder til tekst 42"/>
          <p:cNvSpPr>
            <a:spLocks noGrp="1"/>
          </p:cNvSpPr>
          <p:nvPr>
            <p:ph type="body" sz="quarter" idx="40"/>
          </p:nvPr>
        </p:nvSpPr>
        <p:spPr/>
        <p:txBody>
          <a:bodyPr/>
          <a:lstStyle/>
          <a:p>
            <a:endParaRPr lang="da-DK"/>
          </a:p>
        </p:txBody>
      </p:sp>
      <p:sp>
        <p:nvSpPr>
          <p:cNvPr id="44" name="Pladsholder til tekst 43"/>
          <p:cNvSpPr>
            <a:spLocks noGrp="1"/>
          </p:cNvSpPr>
          <p:nvPr>
            <p:ph type="body" sz="quarter" idx="41"/>
          </p:nvPr>
        </p:nvSpPr>
        <p:spPr/>
        <p:txBody>
          <a:bodyPr/>
          <a:lstStyle/>
          <a:p>
            <a:endParaRPr lang="da-DK"/>
          </a:p>
        </p:txBody>
      </p:sp>
      <p:sp>
        <p:nvSpPr>
          <p:cNvPr id="45" name="Pladsholder til tekst 44"/>
          <p:cNvSpPr>
            <a:spLocks noGrp="1"/>
          </p:cNvSpPr>
          <p:nvPr>
            <p:ph type="body" sz="quarter" idx="42"/>
          </p:nvPr>
        </p:nvSpPr>
        <p:spPr/>
        <p:txBody>
          <a:bodyPr/>
          <a:lstStyle/>
          <a:p>
            <a:endParaRPr lang="da-DK"/>
          </a:p>
        </p:txBody>
      </p:sp>
    </p:spTree>
    <p:extLst>
      <p:ext uri="{BB962C8B-B14F-4D97-AF65-F5344CB8AC3E}">
        <p14:creationId xmlns:p14="http://schemas.microsoft.com/office/powerpoint/2010/main" val="1436034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18"/>
          </p:nvPr>
        </p:nvSpPr>
        <p:spPr/>
        <p:txBody>
          <a:bodyPr/>
          <a:lstStyle/>
          <a:p>
            <a:endParaRPr lang="da-DK"/>
          </a:p>
        </p:txBody>
      </p:sp>
      <p:sp>
        <p:nvSpPr>
          <p:cNvPr id="6" name="Pladsholder til tekst 5"/>
          <p:cNvSpPr>
            <a:spLocks noGrp="1"/>
          </p:cNvSpPr>
          <p:nvPr>
            <p:ph type="body" sz="quarter" idx="19"/>
          </p:nvPr>
        </p:nvSpPr>
        <p:spPr/>
        <p:txBody>
          <a:bodyPr/>
          <a:lstStyle/>
          <a:p>
            <a:endParaRPr lang="da-DK"/>
          </a:p>
        </p:txBody>
      </p:sp>
      <p:sp>
        <p:nvSpPr>
          <p:cNvPr id="7" name="Pladsholder til tekst 6"/>
          <p:cNvSpPr>
            <a:spLocks noGrp="1"/>
          </p:cNvSpPr>
          <p:nvPr>
            <p:ph type="body" sz="quarter" idx="20"/>
          </p:nvPr>
        </p:nvSpPr>
        <p:spPr/>
        <p:txBody>
          <a:bodyPr/>
          <a:lstStyle/>
          <a:p>
            <a:endParaRPr lang="da-DK"/>
          </a:p>
        </p:txBody>
      </p:sp>
      <p:sp>
        <p:nvSpPr>
          <p:cNvPr id="14" name="Pladsholder til tekst 13"/>
          <p:cNvSpPr>
            <a:spLocks noGrp="1"/>
          </p:cNvSpPr>
          <p:nvPr>
            <p:ph type="body" sz="quarter" idx="24"/>
          </p:nvPr>
        </p:nvSpPr>
        <p:spPr/>
        <p:txBody>
          <a:bodyPr/>
          <a:lstStyle/>
          <a:p>
            <a:endParaRPr lang="da-DK"/>
          </a:p>
        </p:txBody>
      </p:sp>
      <p:sp>
        <p:nvSpPr>
          <p:cNvPr id="15" name="Pladsholder til tekst 14"/>
          <p:cNvSpPr>
            <a:spLocks noGrp="1"/>
          </p:cNvSpPr>
          <p:nvPr>
            <p:ph type="body" sz="quarter" idx="25"/>
          </p:nvPr>
        </p:nvSpPr>
        <p:spPr/>
        <p:txBody>
          <a:bodyPr/>
          <a:lstStyle/>
          <a:p>
            <a:endParaRPr lang="da-DK"/>
          </a:p>
        </p:txBody>
      </p:sp>
      <p:sp>
        <p:nvSpPr>
          <p:cNvPr id="16" name="Pladsholder til tekst 15"/>
          <p:cNvSpPr>
            <a:spLocks noGrp="1"/>
          </p:cNvSpPr>
          <p:nvPr>
            <p:ph type="body" sz="quarter" idx="26"/>
          </p:nvPr>
        </p:nvSpPr>
        <p:spPr/>
        <p:txBody>
          <a:bodyPr/>
          <a:lstStyle/>
          <a:p>
            <a:endParaRPr lang="da-DK"/>
          </a:p>
        </p:txBody>
      </p:sp>
    </p:spTree>
    <p:extLst>
      <p:ext uri="{BB962C8B-B14F-4D97-AF65-F5344CB8AC3E}">
        <p14:creationId xmlns:p14="http://schemas.microsoft.com/office/powerpoint/2010/main" val="3668080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18"/>
          </p:nvPr>
        </p:nvSpPr>
        <p:spPr/>
        <p:txBody>
          <a:bodyPr/>
          <a:lstStyle/>
          <a:p>
            <a:endParaRPr lang="da-DK"/>
          </a:p>
        </p:txBody>
      </p:sp>
      <p:sp>
        <p:nvSpPr>
          <p:cNvPr id="6" name="Pladsholder til tekst 5"/>
          <p:cNvSpPr>
            <a:spLocks noGrp="1"/>
          </p:cNvSpPr>
          <p:nvPr>
            <p:ph type="body" sz="quarter" idx="19"/>
          </p:nvPr>
        </p:nvSpPr>
        <p:spPr/>
        <p:txBody>
          <a:bodyPr/>
          <a:lstStyle/>
          <a:p>
            <a:endParaRPr lang="da-DK"/>
          </a:p>
        </p:txBody>
      </p:sp>
      <p:sp>
        <p:nvSpPr>
          <p:cNvPr id="7" name="Pladsholder til tekst 6"/>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1662285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18"/>
          </p:nvPr>
        </p:nvSpPr>
        <p:spPr/>
        <p:txBody>
          <a:bodyPr/>
          <a:lstStyle/>
          <a:p>
            <a:endParaRPr lang="da-DK"/>
          </a:p>
        </p:txBody>
      </p:sp>
      <p:sp>
        <p:nvSpPr>
          <p:cNvPr id="6" name="Pladsholder til tekst 5"/>
          <p:cNvSpPr>
            <a:spLocks noGrp="1"/>
          </p:cNvSpPr>
          <p:nvPr>
            <p:ph type="body" sz="quarter" idx="19"/>
          </p:nvPr>
        </p:nvSpPr>
        <p:spPr/>
        <p:txBody>
          <a:bodyPr/>
          <a:lstStyle/>
          <a:p>
            <a:endParaRPr lang="da-DK"/>
          </a:p>
        </p:txBody>
      </p:sp>
      <p:sp>
        <p:nvSpPr>
          <p:cNvPr id="7" name="Pladsholder til tekst 6"/>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2913481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ladsholder til tekst 29"/>
          <p:cNvSpPr>
            <a:spLocks noGrp="1"/>
          </p:cNvSpPr>
          <p:nvPr>
            <p:ph type="body" sz="quarter" idx="13"/>
          </p:nvPr>
        </p:nvSpPr>
        <p:spPr/>
        <p:txBody>
          <a:bodyPr/>
          <a:lstStyle/>
          <a:p>
            <a:endParaRPr lang="da-DK"/>
          </a:p>
        </p:txBody>
      </p:sp>
      <p:sp>
        <p:nvSpPr>
          <p:cNvPr id="31" name="Pladsholder til tekst 30"/>
          <p:cNvSpPr>
            <a:spLocks noGrp="1"/>
          </p:cNvSpPr>
          <p:nvPr>
            <p:ph type="body" sz="quarter" idx="14"/>
          </p:nvPr>
        </p:nvSpPr>
        <p:spPr/>
        <p:txBody>
          <a:bodyPr/>
          <a:lstStyle/>
          <a:p>
            <a:endParaRPr lang="da-DK"/>
          </a:p>
        </p:txBody>
      </p:sp>
      <p:sp>
        <p:nvSpPr>
          <p:cNvPr id="32" name="Pladsholder til tekst 31"/>
          <p:cNvSpPr>
            <a:spLocks noGrp="1"/>
          </p:cNvSpPr>
          <p:nvPr>
            <p:ph type="body" sz="quarter" idx="15"/>
          </p:nvPr>
        </p:nvSpPr>
        <p:spPr/>
        <p:txBody>
          <a:bodyPr/>
          <a:lstStyle/>
          <a:p>
            <a:endParaRPr lang="da-DK"/>
          </a:p>
        </p:txBody>
      </p:sp>
      <p:sp>
        <p:nvSpPr>
          <p:cNvPr id="33" name="Pladsholder til tekst 32"/>
          <p:cNvSpPr>
            <a:spLocks noGrp="1"/>
          </p:cNvSpPr>
          <p:nvPr>
            <p:ph type="body" sz="quarter" idx="16"/>
          </p:nvPr>
        </p:nvSpPr>
        <p:spPr/>
        <p:txBody>
          <a:bodyPr/>
          <a:lstStyle/>
          <a:p>
            <a:endParaRPr lang="da-DK"/>
          </a:p>
        </p:txBody>
      </p:sp>
      <p:sp>
        <p:nvSpPr>
          <p:cNvPr id="34" name="Pladsholder til tekst 33"/>
          <p:cNvSpPr>
            <a:spLocks noGrp="1"/>
          </p:cNvSpPr>
          <p:nvPr>
            <p:ph type="body" sz="quarter" idx="17"/>
          </p:nvPr>
        </p:nvSpPr>
        <p:spPr/>
        <p:txBody>
          <a:bodyPr/>
          <a:lstStyle/>
          <a:p>
            <a:endParaRPr lang="da-DK"/>
          </a:p>
        </p:txBody>
      </p:sp>
      <p:sp>
        <p:nvSpPr>
          <p:cNvPr id="35" name="Pladsholder til tekst 34"/>
          <p:cNvSpPr>
            <a:spLocks noGrp="1"/>
          </p:cNvSpPr>
          <p:nvPr>
            <p:ph type="body" sz="quarter" idx="18"/>
          </p:nvPr>
        </p:nvSpPr>
        <p:spPr/>
        <p:txBody>
          <a:bodyPr/>
          <a:lstStyle/>
          <a:p>
            <a:endParaRPr lang="da-DK"/>
          </a:p>
        </p:txBody>
      </p:sp>
      <p:sp>
        <p:nvSpPr>
          <p:cNvPr id="36" name="Pladsholder til tekst 35"/>
          <p:cNvSpPr>
            <a:spLocks noGrp="1"/>
          </p:cNvSpPr>
          <p:nvPr>
            <p:ph type="body" sz="quarter" idx="19"/>
          </p:nvPr>
        </p:nvSpPr>
        <p:spPr/>
        <p:txBody>
          <a:bodyPr/>
          <a:lstStyle/>
          <a:p>
            <a:endParaRPr lang="da-DK"/>
          </a:p>
        </p:txBody>
      </p:sp>
      <p:sp>
        <p:nvSpPr>
          <p:cNvPr id="37" name="Pladsholder til tekst 36"/>
          <p:cNvSpPr>
            <a:spLocks noGrp="1"/>
          </p:cNvSpPr>
          <p:nvPr>
            <p:ph type="body" sz="quarter" idx="20"/>
          </p:nvPr>
        </p:nvSpPr>
        <p:spPr/>
        <p:txBody>
          <a:bodyPr/>
          <a:lstStyle/>
          <a:p>
            <a:endParaRPr lang="da-DK"/>
          </a:p>
        </p:txBody>
      </p:sp>
      <p:sp>
        <p:nvSpPr>
          <p:cNvPr id="38" name="Pladsholder til tekst 37"/>
          <p:cNvSpPr>
            <a:spLocks noGrp="1"/>
          </p:cNvSpPr>
          <p:nvPr>
            <p:ph type="body" sz="quarter" idx="21"/>
          </p:nvPr>
        </p:nvSpPr>
        <p:spPr/>
        <p:txBody>
          <a:bodyPr/>
          <a:lstStyle/>
          <a:p>
            <a:endParaRPr lang="da-DK"/>
          </a:p>
        </p:txBody>
      </p:sp>
      <p:sp>
        <p:nvSpPr>
          <p:cNvPr id="39" name="Pladsholder til tekst 38"/>
          <p:cNvSpPr>
            <a:spLocks noGrp="1"/>
          </p:cNvSpPr>
          <p:nvPr>
            <p:ph type="body" sz="quarter" idx="22"/>
          </p:nvPr>
        </p:nvSpPr>
        <p:spPr/>
        <p:txBody>
          <a:bodyPr/>
          <a:lstStyle/>
          <a:p>
            <a:endParaRPr lang="da-DK"/>
          </a:p>
        </p:txBody>
      </p:sp>
      <p:sp>
        <p:nvSpPr>
          <p:cNvPr id="40" name="Pladsholder til tekst 39"/>
          <p:cNvSpPr>
            <a:spLocks noGrp="1"/>
          </p:cNvSpPr>
          <p:nvPr>
            <p:ph type="body" sz="quarter" idx="23"/>
          </p:nvPr>
        </p:nvSpPr>
        <p:spPr/>
        <p:txBody>
          <a:bodyPr/>
          <a:lstStyle/>
          <a:p>
            <a:endParaRPr lang="da-DK"/>
          </a:p>
        </p:txBody>
      </p:sp>
      <p:sp>
        <p:nvSpPr>
          <p:cNvPr id="13" name="Ellipse 12"/>
          <p:cNvSpPr>
            <a:spLocks noChangeAspect="1"/>
          </p:cNvSpPr>
          <p:nvPr/>
        </p:nvSpPr>
        <p:spPr>
          <a:xfrm>
            <a:off x="5454724" y="4788743"/>
            <a:ext cx="108000" cy="10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Ellipse 13"/>
          <p:cNvSpPr>
            <a:spLocks noChangeAspect="1"/>
          </p:cNvSpPr>
          <p:nvPr/>
        </p:nvSpPr>
        <p:spPr>
          <a:xfrm>
            <a:off x="5454724" y="5562000"/>
            <a:ext cx="108000" cy="10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5" name="Ellipse 14"/>
          <p:cNvSpPr>
            <a:spLocks noChangeAspect="1"/>
          </p:cNvSpPr>
          <p:nvPr/>
        </p:nvSpPr>
        <p:spPr>
          <a:xfrm>
            <a:off x="5454712" y="6336915"/>
            <a:ext cx="108000" cy="10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782334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21"/>
          </p:nvPr>
        </p:nvSpPr>
        <p:spPr/>
        <p:txBody>
          <a:bodyPr/>
          <a:lstStyle/>
          <a:p>
            <a:endParaRPr lang="da-DK"/>
          </a:p>
        </p:txBody>
      </p:sp>
      <p:sp>
        <p:nvSpPr>
          <p:cNvPr id="6" name="Pladsholder til tekst 5"/>
          <p:cNvSpPr>
            <a:spLocks noGrp="1"/>
          </p:cNvSpPr>
          <p:nvPr>
            <p:ph type="body" sz="quarter" idx="22"/>
          </p:nvPr>
        </p:nvSpPr>
        <p:spPr/>
        <p:txBody>
          <a:bodyPr/>
          <a:lstStyle/>
          <a:p>
            <a:endParaRPr lang="da-DK"/>
          </a:p>
        </p:txBody>
      </p:sp>
      <p:sp>
        <p:nvSpPr>
          <p:cNvPr id="7" name="Pladsholder til tekst 6"/>
          <p:cNvSpPr>
            <a:spLocks noGrp="1"/>
          </p:cNvSpPr>
          <p:nvPr>
            <p:ph type="body" sz="quarter" idx="23"/>
          </p:nvPr>
        </p:nvSpPr>
        <p:spPr/>
        <p:txBody>
          <a:bodyPr/>
          <a:lstStyle/>
          <a:p>
            <a:endParaRPr lang="da-DK"/>
          </a:p>
        </p:txBody>
      </p:sp>
      <p:sp>
        <p:nvSpPr>
          <p:cNvPr id="8" name="Pladsholder til tekst 7"/>
          <p:cNvSpPr>
            <a:spLocks noGrp="1"/>
          </p:cNvSpPr>
          <p:nvPr>
            <p:ph type="body" sz="quarter" idx="24"/>
          </p:nvPr>
        </p:nvSpPr>
        <p:spPr/>
        <p:txBody>
          <a:bodyPr/>
          <a:lstStyle/>
          <a:p>
            <a:endParaRPr lang="da-DK"/>
          </a:p>
        </p:txBody>
      </p:sp>
      <p:sp>
        <p:nvSpPr>
          <p:cNvPr id="9" name="Pladsholder til tekst 8"/>
          <p:cNvSpPr>
            <a:spLocks noGrp="1"/>
          </p:cNvSpPr>
          <p:nvPr>
            <p:ph type="body" sz="quarter" idx="25"/>
          </p:nvPr>
        </p:nvSpPr>
        <p:spPr/>
        <p:txBody>
          <a:bodyPr/>
          <a:lstStyle/>
          <a:p>
            <a:endParaRPr lang="da-DK"/>
          </a:p>
        </p:txBody>
      </p:sp>
      <p:sp>
        <p:nvSpPr>
          <p:cNvPr id="10" name="Pladsholder til tekst 9"/>
          <p:cNvSpPr>
            <a:spLocks noGrp="1"/>
          </p:cNvSpPr>
          <p:nvPr>
            <p:ph type="body" sz="quarter" idx="26"/>
          </p:nvPr>
        </p:nvSpPr>
        <p:spPr/>
        <p:txBody>
          <a:bodyPr/>
          <a:lstStyle/>
          <a:p>
            <a:endParaRPr lang="da-DK"/>
          </a:p>
        </p:txBody>
      </p:sp>
      <p:sp>
        <p:nvSpPr>
          <p:cNvPr id="11" name="Pladsholder til tekst 10"/>
          <p:cNvSpPr>
            <a:spLocks noGrp="1"/>
          </p:cNvSpPr>
          <p:nvPr>
            <p:ph type="body" sz="quarter" idx="27"/>
          </p:nvPr>
        </p:nvSpPr>
        <p:spPr/>
        <p:txBody>
          <a:bodyPr/>
          <a:lstStyle/>
          <a:p>
            <a:endParaRPr lang="da-DK"/>
          </a:p>
        </p:txBody>
      </p:sp>
      <p:sp>
        <p:nvSpPr>
          <p:cNvPr id="12" name="Pladsholder til tekst 11"/>
          <p:cNvSpPr>
            <a:spLocks noGrp="1"/>
          </p:cNvSpPr>
          <p:nvPr>
            <p:ph type="body" sz="quarter" idx="28"/>
          </p:nvPr>
        </p:nvSpPr>
        <p:spPr/>
        <p:txBody>
          <a:bodyPr/>
          <a:lstStyle/>
          <a:p>
            <a:endParaRPr lang="da-DK"/>
          </a:p>
        </p:txBody>
      </p:sp>
      <p:sp>
        <p:nvSpPr>
          <p:cNvPr id="13" name="Pladsholder til tekst 12"/>
          <p:cNvSpPr>
            <a:spLocks noGrp="1"/>
          </p:cNvSpPr>
          <p:nvPr>
            <p:ph type="body" sz="quarter" idx="29"/>
          </p:nvPr>
        </p:nvSpPr>
        <p:spPr/>
        <p:txBody>
          <a:bodyPr/>
          <a:lstStyle/>
          <a:p>
            <a:endParaRPr lang="da-DK"/>
          </a:p>
        </p:txBody>
      </p:sp>
      <p:sp>
        <p:nvSpPr>
          <p:cNvPr id="14" name="Pladsholder til tekst 13"/>
          <p:cNvSpPr>
            <a:spLocks noGrp="1"/>
          </p:cNvSpPr>
          <p:nvPr>
            <p:ph type="body" sz="quarter" idx="30"/>
          </p:nvPr>
        </p:nvSpPr>
        <p:spPr/>
        <p:txBody>
          <a:bodyPr/>
          <a:lstStyle/>
          <a:p>
            <a:endParaRPr lang="da-DK"/>
          </a:p>
        </p:txBody>
      </p:sp>
      <p:sp>
        <p:nvSpPr>
          <p:cNvPr id="15" name="Pladsholder til tekst 14"/>
          <p:cNvSpPr>
            <a:spLocks noGrp="1"/>
          </p:cNvSpPr>
          <p:nvPr>
            <p:ph type="body" sz="quarter" idx="31"/>
          </p:nvPr>
        </p:nvSpPr>
        <p:spPr/>
        <p:txBody>
          <a:bodyPr/>
          <a:lstStyle/>
          <a:p>
            <a:endParaRPr lang="da-DK"/>
          </a:p>
        </p:txBody>
      </p:sp>
      <p:sp>
        <p:nvSpPr>
          <p:cNvPr id="16" name="Pladsholder til tekst 15"/>
          <p:cNvSpPr>
            <a:spLocks noGrp="1"/>
          </p:cNvSpPr>
          <p:nvPr>
            <p:ph type="body" sz="quarter" idx="32"/>
          </p:nvPr>
        </p:nvSpPr>
        <p:spPr/>
        <p:txBody>
          <a:bodyPr/>
          <a:lstStyle/>
          <a:p>
            <a:endParaRPr lang="da-DK"/>
          </a:p>
        </p:txBody>
      </p:sp>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
        <p:nvSpPr>
          <p:cNvPr id="35" name="Pladsholder til tekst 34"/>
          <p:cNvSpPr>
            <a:spLocks noGrp="1"/>
          </p:cNvSpPr>
          <p:nvPr>
            <p:ph type="body" sz="quarter" idx="33"/>
          </p:nvPr>
        </p:nvSpPr>
        <p:spPr/>
        <p:txBody>
          <a:bodyPr/>
          <a:lstStyle/>
          <a:p>
            <a:endParaRPr lang="da-DK"/>
          </a:p>
        </p:txBody>
      </p:sp>
      <p:sp>
        <p:nvSpPr>
          <p:cNvPr id="36" name="Pladsholder til tekst 35"/>
          <p:cNvSpPr>
            <a:spLocks noGrp="1"/>
          </p:cNvSpPr>
          <p:nvPr>
            <p:ph type="body" sz="quarter" idx="34"/>
          </p:nvPr>
        </p:nvSpPr>
        <p:spPr/>
        <p:txBody>
          <a:bodyPr/>
          <a:lstStyle/>
          <a:p>
            <a:endParaRPr lang="da-DK"/>
          </a:p>
        </p:txBody>
      </p:sp>
      <p:sp>
        <p:nvSpPr>
          <p:cNvPr id="37" name="Pladsholder til tekst 36"/>
          <p:cNvSpPr>
            <a:spLocks noGrp="1"/>
          </p:cNvSpPr>
          <p:nvPr>
            <p:ph type="body" sz="quarter" idx="35"/>
          </p:nvPr>
        </p:nvSpPr>
        <p:spPr/>
        <p:txBody>
          <a:bodyPr/>
          <a:lstStyle/>
          <a:p>
            <a:endParaRPr lang="da-DK"/>
          </a:p>
        </p:txBody>
      </p:sp>
    </p:spTree>
    <p:extLst>
      <p:ext uri="{BB962C8B-B14F-4D97-AF65-F5344CB8AC3E}">
        <p14:creationId xmlns:p14="http://schemas.microsoft.com/office/powerpoint/2010/main" val="1411725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tekst 4"/>
          <p:cNvSpPr>
            <a:spLocks noGrp="1"/>
          </p:cNvSpPr>
          <p:nvPr>
            <p:ph type="body" sz="quarter" idx="21"/>
          </p:nvPr>
        </p:nvSpPr>
        <p:spPr/>
        <p:txBody>
          <a:bodyPr/>
          <a:lstStyle/>
          <a:p>
            <a:endParaRPr lang="da-DK"/>
          </a:p>
        </p:txBody>
      </p:sp>
      <p:sp>
        <p:nvSpPr>
          <p:cNvPr id="6" name="Pladsholder til tekst 5"/>
          <p:cNvSpPr>
            <a:spLocks noGrp="1"/>
          </p:cNvSpPr>
          <p:nvPr>
            <p:ph type="body" sz="quarter" idx="23"/>
          </p:nvPr>
        </p:nvSpPr>
        <p:spPr/>
        <p:txBody>
          <a:bodyPr/>
          <a:lstStyle/>
          <a:p>
            <a:endParaRPr lang="da-DK"/>
          </a:p>
        </p:txBody>
      </p:sp>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
        <p:nvSpPr>
          <p:cNvPr id="7" name="Pladsholder til tekst 6"/>
          <p:cNvSpPr>
            <a:spLocks noGrp="1"/>
          </p:cNvSpPr>
          <p:nvPr>
            <p:ph type="body" sz="quarter" idx="24"/>
          </p:nvPr>
        </p:nvSpPr>
        <p:spPr/>
        <p:txBody>
          <a:bodyPr/>
          <a:lstStyle/>
          <a:p>
            <a:endParaRPr lang="da-DK"/>
          </a:p>
        </p:txBody>
      </p:sp>
      <p:sp>
        <p:nvSpPr>
          <p:cNvPr id="14" name="Pladsholder til indhold 13"/>
          <p:cNvSpPr>
            <a:spLocks noGrp="1"/>
          </p:cNvSpPr>
          <p:nvPr>
            <p:ph sz="quarter" idx="25"/>
          </p:nvPr>
        </p:nvSpPr>
        <p:spPr/>
        <p:txBody>
          <a:bodyPr/>
          <a:lstStyle/>
          <a:p>
            <a:endParaRPr lang="da-DK"/>
          </a:p>
        </p:txBody>
      </p:sp>
    </p:spTree>
    <p:extLst>
      <p:ext uri="{BB962C8B-B14F-4D97-AF65-F5344CB8AC3E}">
        <p14:creationId xmlns:p14="http://schemas.microsoft.com/office/powerpoint/2010/main" val="1079914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Tree>
    <p:extLst>
      <p:ext uri="{BB962C8B-B14F-4D97-AF65-F5344CB8AC3E}">
        <p14:creationId xmlns:p14="http://schemas.microsoft.com/office/powerpoint/2010/main" val="3946318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
        <p:nvSpPr>
          <p:cNvPr id="5" name="Pladsholder til tekst 4"/>
          <p:cNvSpPr>
            <a:spLocks noGrp="1"/>
          </p:cNvSpPr>
          <p:nvPr>
            <p:ph type="body" sz="quarter" idx="29"/>
          </p:nvPr>
        </p:nvSpPr>
        <p:spPr/>
        <p:txBody>
          <a:bodyPr/>
          <a:lstStyle/>
          <a:p>
            <a:endParaRPr lang="da-DK"/>
          </a:p>
        </p:txBody>
      </p:sp>
      <p:sp>
        <p:nvSpPr>
          <p:cNvPr id="6" name="Pladsholder til tekst 5"/>
          <p:cNvSpPr>
            <a:spLocks noGrp="1"/>
          </p:cNvSpPr>
          <p:nvPr>
            <p:ph type="body" sz="quarter" idx="30"/>
          </p:nvPr>
        </p:nvSpPr>
        <p:spPr/>
        <p:txBody>
          <a:bodyPr/>
          <a:lstStyle/>
          <a:p>
            <a:endParaRPr lang="da-DK"/>
          </a:p>
        </p:txBody>
      </p:sp>
      <p:sp>
        <p:nvSpPr>
          <p:cNvPr id="7" name="Pladsholder til tekst 6"/>
          <p:cNvSpPr>
            <a:spLocks noGrp="1"/>
          </p:cNvSpPr>
          <p:nvPr>
            <p:ph type="body" sz="quarter" idx="32"/>
          </p:nvPr>
        </p:nvSpPr>
        <p:spPr/>
        <p:txBody>
          <a:bodyPr/>
          <a:lstStyle/>
          <a:p>
            <a:endParaRPr lang="da-DK"/>
          </a:p>
        </p:txBody>
      </p:sp>
      <p:sp>
        <p:nvSpPr>
          <p:cNvPr id="8" name="Pladsholder til tekst 7"/>
          <p:cNvSpPr>
            <a:spLocks noGrp="1"/>
          </p:cNvSpPr>
          <p:nvPr>
            <p:ph type="body" sz="quarter" idx="33"/>
          </p:nvPr>
        </p:nvSpPr>
        <p:spPr/>
        <p:txBody>
          <a:bodyPr/>
          <a:lstStyle/>
          <a:p>
            <a:endParaRPr lang="da-DK"/>
          </a:p>
        </p:txBody>
      </p:sp>
      <p:sp>
        <p:nvSpPr>
          <p:cNvPr id="9" name="Pladsholder til tekst 8"/>
          <p:cNvSpPr>
            <a:spLocks noGrp="1"/>
          </p:cNvSpPr>
          <p:nvPr>
            <p:ph type="body" sz="quarter" idx="35"/>
          </p:nvPr>
        </p:nvSpPr>
        <p:spPr/>
        <p:txBody>
          <a:bodyPr/>
          <a:lstStyle/>
          <a:p>
            <a:endParaRPr lang="da-DK"/>
          </a:p>
        </p:txBody>
      </p:sp>
      <p:sp>
        <p:nvSpPr>
          <p:cNvPr id="10" name="Pladsholder til tekst 9"/>
          <p:cNvSpPr>
            <a:spLocks noGrp="1"/>
          </p:cNvSpPr>
          <p:nvPr>
            <p:ph type="body" sz="quarter" idx="36"/>
          </p:nvPr>
        </p:nvSpPr>
        <p:spPr/>
        <p:txBody>
          <a:bodyPr/>
          <a:lstStyle/>
          <a:p>
            <a:endParaRPr lang="da-DK"/>
          </a:p>
        </p:txBody>
      </p:sp>
      <p:sp>
        <p:nvSpPr>
          <p:cNvPr id="11" name="Pladsholder til tekst 10"/>
          <p:cNvSpPr>
            <a:spLocks noGrp="1"/>
          </p:cNvSpPr>
          <p:nvPr>
            <p:ph type="body" sz="quarter" idx="38"/>
          </p:nvPr>
        </p:nvSpPr>
        <p:spPr/>
        <p:txBody>
          <a:bodyPr/>
          <a:lstStyle/>
          <a:p>
            <a:endParaRPr lang="da-DK"/>
          </a:p>
        </p:txBody>
      </p:sp>
      <p:sp>
        <p:nvSpPr>
          <p:cNvPr id="12" name="Pladsholder til tekst 11"/>
          <p:cNvSpPr>
            <a:spLocks noGrp="1"/>
          </p:cNvSpPr>
          <p:nvPr>
            <p:ph type="body" sz="quarter" idx="39"/>
          </p:nvPr>
        </p:nvSpPr>
        <p:spPr/>
        <p:txBody>
          <a:bodyPr/>
          <a:lstStyle/>
          <a:p>
            <a:endParaRPr lang="da-DK"/>
          </a:p>
        </p:txBody>
      </p:sp>
      <p:sp>
        <p:nvSpPr>
          <p:cNvPr id="13" name="Pladsholder til tekst 12"/>
          <p:cNvSpPr>
            <a:spLocks noGrp="1"/>
          </p:cNvSpPr>
          <p:nvPr>
            <p:ph type="body" sz="quarter" idx="41"/>
          </p:nvPr>
        </p:nvSpPr>
        <p:spPr/>
        <p:txBody>
          <a:bodyPr/>
          <a:lstStyle/>
          <a:p>
            <a:endParaRPr lang="da-DK"/>
          </a:p>
        </p:txBody>
      </p:sp>
      <p:sp>
        <p:nvSpPr>
          <p:cNvPr id="14" name="Pladsholder til tekst 13"/>
          <p:cNvSpPr>
            <a:spLocks noGrp="1"/>
          </p:cNvSpPr>
          <p:nvPr>
            <p:ph type="body" sz="quarter" idx="42"/>
          </p:nvPr>
        </p:nvSpPr>
        <p:spPr/>
        <p:txBody>
          <a:bodyPr/>
          <a:lstStyle/>
          <a:p>
            <a:endParaRPr lang="da-DK"/>
          </a:p>
        </p:txBody>
      </p:sp>
      <p:sp>
        <p:nvSpPr>
          <p:cNvPr id="15" name="Pladsholder til tekst 14"/>
          <p:cNvSpPr>
            <a:spLocks noGrp="1"/>
          </p:cNvSpPr>
          <p:nvPr>
            <p:ph type="body" sz="quarter" idx="44"/>
          </p:nvPr>
        </p:nvSpPr>
        <p:spPr/>
        <p:txBody>
          <a:bodyPr/>
          <a:lstStyle/>
          <a:p>
            <a:endParaRPr lang="da-DK"/>
          </a:p>
        </p:txBody>
      </p:sp>
      <p:sp>
        <p:nvSpPr>
          <p:cNvPr id="16" name="Pladsholder til tekst 15"/>
          <p:cNvSpPr>
            <a:spLocks noGrp="1"/>
          </p:cNvSpPr>
          <p:nvPr>
            <p:ph type="body" sz="quarter" idx="45"/>
          </p:nvPr>
        </p:nvSpPr>
        <p:spPr/>
        <p:txBody>
          <a:bodyPr/>
          <a:lstStyle/>
          <a:p>
            <a:endParaRPr lang="da-DK"/>
          </a:p>
        </p:txBody>
      </p:sp>
      <p:sp>
        <p:nvSpPr>
          <p:cNvPr id="17" name="Pladsholder til tekst 16"/>
          <p:cNvSpPr>
            <a:spLocks noGrp="1"/>
          </p:cNvSpPr>
          <p:nvPr>
            <p:ph type="body" sz="quarter" idx="47"/>
          </p:nvPr>
        </p:nvSpPr>
        <p:spPr/>
        <p:txBody>
          <a:bodyPr/>
          <a:lstStyle/>
          <a:p>
            <a:endParaRPr lang="da-DK"/>
          </a:p>
        </p:txBody>
      </p:sp>
      <p:sp>
        <p:nvSpPr>
          <p:cNvPr id="18" name="Pladsholder til tekst 17"/>
          <p:cNvSpPr>
            <a:spLocks noGrp="1"/>
          </p:cNvSpPr>
          <p:nvPr>
            <p:ph type="body" sz="quarter" idx="48"/>
          </p:nvPr>
        </p:nvSpPr>
        <p:spPr/>
        <p:txBody>
          <a:bodyPr/>
          <a:lstStyle/>
          <a:p>
            <a:endParaRPr lang="da-DK"/>
          </a:p>
        </p:txBody>
      </p:sp>
      <p:sp>
        <p:nvSpPr>
          <p:cNvPr id="19" name="Pladsholder til tekst 18"/>
          <p:cNvSpPr>
            <a:spLocks noGrp="1"/>
          </p:cNvSpPr>
          <p:nvPr>
            <p:ph type="body" sz="quarter" idx="50"/>
          </p:nvPr>
        </p:nvSpPr>
        <p:spPr/>
        <p:txBody>
          <a:bodyPr/>
          <a:lstStyle/>
          <a:p>
            <a:endParaRPr lang="da-DK"/>
          </a:p>
        </p:txBody>
      </p:sp>
      <p:sp>
        <p:nvSpPr>
          <p:cNvPr id="20" name="Pladsholder til tekst 19"/>
          <p:cNvSpPr>
            <a:spLocks noGrp="1"/>
          </p:cNvSpPr>
          <p:nvPr>
            <p:ph type="body" sz="quarter" idx="51"/>
          </p:nvPr>
        </p:nvSpPr>
        <p:spPr/>
        <p:txBody>
          <a:bodyPr/>
          <a:lstStyle/>
          <a:p>
            <a:endParaRPr lang="da-DK"/>
          </a:p>
        </p:txBody>
      </p:sp>
      <p:sp>
        <p:nvSpPr>
          <p:cNvPr id="21" name="Pladsholder til tekst 20"/>
          <p:cNvSpPr>
            <a:spLocks noGrp="1"/>
          </p:cNvSpPr>
          <p:nvPr>
            <p:ph type="body" sz="quarter" idx="53"/>
          </p:nvPr>
        </p:nvSpPr>
        <p:spPr/>
        <p:txBody>
          <a:bodyPr/>
          <a:lstStyle/>
          <a:p>
            <a:endParaRPr lang="da-DK"/>
          </a:p>
        </p:txBody>
      </p:sp>
      <p:sp>
        <p:nvSpPr>
          <p:cNvPr id="22" name="Pladsholder til tekst 21"/>
          <p:cNvSpPr>
            <a:spLocks noGrp="1"/>
          </p:cNvSpPr>
          <p:nvPr>
            <p:ph type="body" sz="quarter" idx="54"/>
          </p:nvPr>
        </p:nvSpPr>
        <p:spPr/>
        <p:txBody>
          <a:bodyPr/>
          <a:lstStyle/>
          <a:p>
            <a:endParaRPr lang="da-DK"/>
          </a:p>
        </p:txBody>
      </p:sp>
      <p:sp>
        <p:nvSpPr>
          <p:cNvPr id="23" name="Pladsholder til tekst 22"/>
          <p:cNvSpPr>
            <a:spLocks noGrp="1"/>
          </p:cNvSpPr>
          <p:nvPr>
            <p:ph type="body" sz="quarter" idx="56"/>
          </p:nvPr>
        </p:nvSpPr>
        <p:spPr/>
        <p:txBody>
          <a:bodyPr/>
          <a:lstStyle/>
          <a:p>
            <a:endParaRPr lang="da-DK"/>
          </a:p>
        </p:txBody>
      </p:sp>
      <p:sp>
        <p:nvSpPr>
          <p:cNvPr id="24" name="Pladsholder til tekst 23"/>
          <p:cNvSpPr>
            <a:spLocks noGrp="1"/>
          </p:cNvSpPr>
          <p:nvPr>
            <p:ph type="body" sz="quarter" idx="57"/>
          </p:nvPr>
        </p:nvSpPr>
        <p:spPr/>
        <p:txBody>
          <a:bodyPr/>
          <a:lstStyle/>
          <a:p>
            <a:endParaRPr lang="da-DK"/>
          </a:p>
        </p:txBody>
      </p:sp>
    </p:spTree>
    <p:extLst>
      <p:ext uri="{BB962C8B-B14F-4D97-AF65-F5344CB8AC3E}">
        <p14:creationId xmlns:p14="http://schemas.microsoft.com/office/powerpoint/2010/main" val="1206940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8"/>
          </p:nvPr>
        </p:nvSpPr>
        <p:spPr/>
        <p:txBody>
          <a:bodyPr/>
          <a:lstStyle/>
          <a:p>
            <a:endParaRPr lang="da-DK"/>
          </a:p>
        </p:txBody>
      </p:sp>
      <p:sp>
        <p:nvSpPr>
          <p:cNvPr id="3" name="Pladsholder til tekst 2"/>
          <p:cNvSpPr>
            <a:spLocks noGrp="1"/>
          </p:cNvSpPr>
          <p:nvPr>
            <p:ph type="body" sz="quarter" idx="19"/>
          </p:nvPr>
        </p:nvSpPr>
        <p:spPr/>
        <p:txBody>
          <a:bodyPr/>
          <a:lstStyle/>
          <a:p>
            <a:endParaRPr lang="da-DK"/>
          </a:p>
        </p:txBody>
      </p:sp>
      <p:sp>
        <p:nvSpPr>
          <p:cNvPr id="4" name="Pladsholder til tekst 3"/>
          <p:cNvSpPr>
            <a:spLocks noGrp="1"/>
          </p:cNvSpPr>
          <p:nvPr>
            <p:ph type="body" sz="quarter" idx="20"/>
          </p:nvPr>
        </p:nvSpPr>
        <p:spPr/>
        <p:txBody>
          <a:bodyPr/>
          <a:lstStyle/>
          <a:p>
            <a:endParaRPr lang="da-DK"/>
          </a:p>
        </p:txBody>
      </p:sp>
      <p:sp>
        <p:nvSpPr>
          <p:cNvPr id="7" name="Pladsholder til tekst 6"/>
          <p:cNvSpPr>
            <a:spLocks noGrp="1"/>
          </p:cNvSpPr>
          <p:nvPr>
            <p:ph type="body" sz="quarter" idx="31"/>
          </p:nvPr>
        </p:nvSpPr>
        <p:spPr/>
        <p:txBody>
          <a:bodyPr/>
          <a:lstStyle/>
          <a:p>
            <a:endParaRPr lang="da-DK"/>
          </a:p>
        </p:txBody>
      </p:sp>
      <p:sp>
        <p:nvSpPr>
          <p:cNvPr id="8" name="Pladsholder til tekst 7"/>
          <p:cNvSpPr>
            <a:spLocks noGrp="1"/>
          </p:cNvSpPr>
          <p:nvPr>
            <p:ph type="body" sz="quarter" idx="32"/>
          </p:nvPr>
        </p:nvSpPr>
        <p:spPr/>
        <p:txBody>
          <a:bodyPr/>
          <a:lstStyle/>
          <a:p>
            <a:endParaRPr lang="da-DK"/>
          </a:p>
        </p:txBody>
      </p:sp>
      <p:sp>
        <p:nvSpPr>
          <p:cNvPr id="9" name="Pladsholder til tekst 8"/>
          <p:cNvSpPr>
            <a:spLocks noGrp="1"/>
          </p:cNvSpPr>
          <p:nvPr>
            <p:ph type="body" sz="quarter" idx="33"/>
          </p:nvPr>
        </p:nvSpPr>
        <p:spPr/>
        <p:txBody>
          <a:bodyPr/>
          <a:lstStyle/>
          <a:p>
            <a:endParaRPr lang="da-DK"/>
          </a:p>
        </p:txBody>
      </p:sp>
      <p:sp>
        <p:nvSpPr>
          <p:cNvPr id="10" name="Pladsholder til tekst 9"/>
          <p:cNvSpPr>
            <a:spLocks noGrp="1"/>
          </p:cNvSpPr>
          <p:nvPr>
            <p:ph type="body" sz="quarter" idx="34"/>
          </p:nvPr>
        </p:nvSpPr>
        <p:spPr/>
        <p:txBody>
          <a:bodyPr/>
          <a:lstStyle/>
          <a:p>
            <a:endParaRPr lang="da-DK"/>
          </a:p>
        </p:txBody>
      </p:sp>
      <p:sp>
        <p:nvSpPr>
          <p:cNvPr id="5" name="Pladsholder til tekst 4"/>
          <p:cNvSpPr>
            <a:spLocks noGrp="1"/>
          </p:cNvSpPr>
          <p:nvPr>
            <p:ph type="body" sz="quarter" idx="21"/>
          </p:nvPr>
        </p:nvSpPr>
        <p:spPr/>
        <p:txBody>
          <a:bodyPr/>
          <a:lstStyle/>
          <a:p>
            <a:endParaRPr lang="da-DK"/>
          </a:p>
        </p:txBody>
      </p:sp>
      <p:sp>
        <p:nvSpPr>
          <p:cNvPr id="6" name="Pladsholder til tekst 5"/>
          <p:cNvSpPr>
            <a:spLocks noGrp="1"/>
          </p:cNvSpPr>
          <p:nvPr>
            <p:ph type="body" sz="quarter" idx="24"/>
          </p:nvPr>
        </p:nvSpPr>
        <p:spPr/>
        <p:txBody>
          <a:bodyPr/>
          <a:lstStyle/>
          <a:p>
            <a:endParaRPr lang="da-DK"/>
          </a:p>
        </p:txBody>
      </p:sp>
      <p:sp>
        <p:nvSpPr>
          <p:cNvPr id="11" name="Pladsholder til tekst 10"/>
          <p:cNvSpPr>
            <a:spLocks noGrp="1"/>
          </p:cNvSpPr>
          <p:nvPr>
            <p:ph type="body" sz="quarter" idx="35"/>
          </p:nvPr>
        </p:nvSpPr>
        <p:spPr/>
        <p:txBody>
          <a:bodyPr/>
          <a:lstStyle/>
          <a:p>
            <a:endParaRPr lang="da-DK"/>
          </a:p>
        </p:txBody>
      </p:sp>
      <p:sp>
        <p:nvSpPr>
          <p:cNvPr id="12" name="Pladsholder til tekst 11"/>
          <p:cNvSpPr>
            <a:spLocks noGrp="1"/>
          </p:cNvSpPr>
          <p:nvPr>
            <p:ph type="body" sz="quarter" idx="36"/>
          </p:nvPr>
        </p:nvSpPr>
        <p:spPr/>
        <p:txBody>
          <a:bodyPr/>
          <a:lstStyle/>
          <a:p>
            <a:endParaRPr lang="da-DK"/>
          </a:p>
        </p:txBody>
      </p:sp>
    </p:spTree>
    <p:extLst>
      <p:ext uri="{BB962C8B-B14F-4D97-AF65-F5344CB8AC3E}">
        <p14:creationId xmlns:p14="http://schemas.microsoft.com/office/powerpoint/2010/main" val="2204611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ladsholder til tekst 11"/>
          <p:cNvSpPr>
            <a:spLocks noGrp="1"/>
          </p:cNvSpPr>
          <p:nvPr>
            <p:ph type="body" sz="quarter" idx="29"/>
          </p:nvPr>
        </p:nvSpPr>
        <p:spPr/>
        <p:txBody>
          <a:bodyPr/>
          <a:lstStyle/>
          <a:p>
            <a:endParaRPr lang="da-DK"/>
          </a:p>
        </p:txBody>
      </p:sp>
      <p:sp>
        <p:nvSpPr>
          <p:cNvPr id="9" name="Pladsholder til tekst 8"/>
          <p:cNvSpPr>
            <a:spLocks noGrp="1"/>
          </p:cNvSpPr>
          <p:nvPr>
            <p:ph type="body" sz="quarter" idx="18"/>
          </p:nvPr>
        </p:nvSpPr>
        <p:spPr/>
        <p:txBody>
          <a:bodyPr/>
          <a:lstStyle/>
          <a:p>
            <a:endParaRPr lang="da-DK"/>
          </a:p>
        </p:txBody>
      </p:sp>
      <p:sp>
        <p:nvSpPr>
          <p:cNvPr id="10" name="Pladsholder til tekst 9"/>
          <p:cNvSpPr>
            <a:spLocks noGrp="1"/>
          </p:cNvSpPr>
          <p:nvPr>
            <p:ph type="body" sz="quarter" idx="19"/>
          </p:nvPr>
        </p:nvSpPr>
        <p:spPr/>
        <p:txBody>
          <a:bodyPr/>
          <a:lstStyle/>
          <a:p>
            <a:endParaRPr lang="da-DK"/>
          </a:p>
        </p:txBody>
      </p:sp>
      <p:sp>
        <p:nvSpPr>
          <p:cNvPr id="11" name="Pladsholder til tekst 10"/>
          <p:cNvSpPr>
            <a:spLocks noGrp="1"/>
          </p:cNvSpPr>
          <p:nvPr>
            <p:ph type="body" sz="quarter" idx="20"/>
          </p:nvPr>
        </p:nvSpPr>
        <p:spPr/>
        <p:txBody>
          <a:bodyPr/>
          <a:lstStyle/>
          <a:p>
            <a:endParaRPr lang="da-DK"/>
          </a:p>
        </p:txBody>
      </p:sp>
      <p:sp>
        <p:nvSpPr>
          <p:cNvPr id="13" name="Pladsholder til tekst 12"/>
          <p:cNvSpPr>
            <a:spLocks noGrp="1"/>
          </p:cNvSpPr>
          <p:nvPr>
            <p:ph type="body" sz="quarter" idx="30"/>
          </p:nvPr>
        </p:nvSpPr>
        <p:spPr/>
        <p:txBody>
          <a:bodyPr/>
          <a:lstStyle/>
          <a:p>
            <a:endParaRPr lang="da-DK"/>
          </a:p>
        </p:txBody>
      </p:sp>
      <p:sp>
        <p:nvSpPr>
          <p:cNvPr id="14" name="Pladsholder til tekst 13"/>
          <p:cNvSpPr>
            <a:spLocks noGrp="1"/>
          </p:cNvSpPr>
          <p:nvPr>
            <p:ph type="body" sz="quarter" idx="31"/>
          </p:nvPr>
        </p:nvSpPr>
        <p:spPr/>
        <p:txBody>
          <a:bodyPr/>
          <a:lstStyle/>
          <a:p>
            <a:endParaRPr lang="da-DK"/>
          </a:p>
        </p:txBody>
      </p:sp>
      <p:sp>
        <p:nvSpPr>
          <p:cNvPr id="15" name="Pladsholder til tekst 14"/>
          <p:cNvSpPr>
            <a:spLocks noGrp="1"/>
          </p:cNvSpPr>
          <p:nvPr>
            <p:ph type="body" sz="quarter" idx="32"/>
          </p:nvPr>
        </p:nvSpPr>
        <p:spPr/>
        <p:txBody>
          <a:bodyPr/>
          <a:lstStyle/>
          <a:p>
            <a:endParaRPr lang="da-DK"/>
          </a:p>
        </p:txBody>
      </p:sp>
    </p:spTree>
    <p:extLst>
      <p:ext uri="{BB962C8B-B14F-4D97-AF65-F5344CB8AC3E}">
        <p14:creationId xmlns:p14="http://schemas.microsoft.com/office/powerpoint/2010/main" val="19899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COI Powerpoint 1">
      <a:dk1>
        <a:sysClr val="windowText" lastClr="000000"/>
      </a:dk1>
      <a:lt1>
        <a:sysClr val="window" lastClr="FFFFFF"/>
      </a:lt1>
      <a:dk2>
        <a:srgbClr val="00778A"/>
      </a:dk2>
      <a:lt2>
        <a:srgbClr val="3CCDBE"/>
      </a:lt2>
      <a:accent1>
        <a:srgbClr val="E94268"/>
      </a:accent1>
      <a:accent2>
        <a:srgbClr val="94C356"/>
      </a:accent2>
      <a:accent3>
        <a:srgbClr val="00ABC8"/>
      </a:accent3>
      <a:accent4>
        <a:srgbClr val="A04169"/>
      </a:accent4>
      <a:accent5>
        <a:srgbClr val="AFA0A5"/>
      </a:accent5>
      <a:accent6>
        <a:srgbClr val="AF96D2"/>
      </a:accent6>
      <a:hlink>
        <a:srgbClr val="000000"/>
      </a:hlink>
      <a:folHlink>
        <a:srgbClr val="3F3F3F"/>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1613</TotalTime>
  <Words>0</Words>
  <Application>Microsoft Office PowerPoint</Application>
  <PresentationFormat>Brugerdefineret</PresentationFormat>
  <Paragraphs>0</Paragraphs>
  <Slides>17</Slides>
  <Notes>0</Notes>
  <HiddenSlides>0</HiddenSlides>
  <MMClips>0</MMClips>
  <ScaleCrop>false</ScaleCrop>
  <HeadingPairs>
    <vt:vector size="4" baseType="variant">
      <vt:variant>
        <vt:lpstr>Tema</vt:lpstr>
      </vt:variant>
      <vt:variant>
        <vt:i4>1</vt:i4>
      </vt:variant>
      <vt:variant>
        <vt:lpstr>Diastitler</vt:lpstr>
      </vt:variant>
      <vt:variant>
        <vt:i4>17</vt:i4>
      </vt:variant>
    </vt:vector>
  </HeadingPairs>
  <TitlesOfParts>
    <vt:vector size="18" baseType="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Bgraphic</dc:creator>
  <cp:lastModifiedBy>Bgraphic</cp:lastModifiedBy>
  <cp:revision>152</cp:revision>
  <dcterms:created xsi:type="dcterms:W3CDTF">2016-08-11T09:32:36Z</dcterms:created>
  <dcterms:modified xsi:type="dcterms:W3CDTF">2016-09-16T11:39:41Z</dcterms:modified>
</cp:coreProperties>
</file>